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550" r:id="rId2"/>
    <p:sldId id="720" r:id="rId3"/>
    <p:sldId id="721" r:id="rId4"/>
    <p:sldId id="318" r:id="rId5"/>
    <p:sldId id="354" r:id="rId6"/>
    <p:sldId id="714" r:id="rId7"/>
    <p:sldId id="509" r:id="rId8"/>
    <p:sldId id="691" r:id="rId9"/>
    <p:sldId id="690" r:id="rId10"/>
    <p:sldId id="686" r:id="rId11"/>
    <p:sldId id="515" r:id="rId12"/>
    <p:sldId id="516" r:id="rId13"/>
    <p:sldId id="517" r:id="rId14"/>
    <p:sldId id="713" r:id="rId15"/>
    <p:sldId id="520" r:id="rId16"/>
    <p:sldId id="497" r:id="rId17"/>
    <p:sldId id="492" r:id="rId18"/>
    <p:sldId id="553" r:id="rId19"/>
    <p:sldId id="551" r:id="rId20"/>
    <p:sldId id="303" r:id="rId21"/>
    <p:sldId id="304" r:id="rId22"/>
    <p:sldId id="305" r:id="rId23"/>
    <p:sldId id="307" r:id="rId24"/>
    <p:sldId id="306" r:id="rId25"/>
    <p:sldId id="557" r:id="rId26"/>
    <p:sldId id="693" r:id="rId27"/>
    <p:sldId id="554" r:id="rId28"/>
    <p:sldId id="500" r:id="rId29"/>
    <p:sldId id="501" r:id="rId30"/>
    <p:sldId id="493" r:id="rId31"/>
    <p:sldId id="555" r:id="rId32"/>
    <p:sldId id="715" r:id="rId33"/>
    <p:sldId id="321" r:id="rId34"/>
    <p:sldId id="698" r:id="rId35"/>
    <p:sldId id="556" r:id="rId36"/>
    <p:sldId id="323" r:id="rId37"/>
    <p:sldId id="324" r:id="rId38"/>
    <p:sldId id="325" r:id="rId39"/>
    <p:sldId id="692" r:id="rId40"/>
    <p:sldId id="689" r:id="rId41"/>
    <p:sldId id="716" r:id="rId42"/>
    <p:sldId id="688" r:id="rId43"/>
    <p:sldId id="532" r:id="rId44"/>
    <p:sldId id="700" r:id="rId45"/>
    <p:sldId id="704" r:id="rId46"/>
    <p:sldId id="705" r:id="rId47"/>
    <p:sldId id="706" r:id="rId48"/>
    <p:sldId id="546" r:id="rId49"/>
    <p:sldId id="708" r:id="rId50"/>
    <p:sldId id="711" r:id="rId51"/>
    <p:sldId id="712" r:id="rId52"/>
    <p:sldId id="710" r:id="rId53"/>
    <p:sldId id="709" r:id="rId54"/>
    <p:sldId id="538" r:id="rId55"/>
    <p:sldId id="717" r:id="rId56"/>
    <p:sldId id="329" r:id="rId57"/>
    <p:sldId id="699" r:id="rId58"/>
    <p:sldId id="352" r:id="rId59"/>
    <p:sldId id="694" r:id="rId60"/>
    <p:sldId id="696" r:id="rId61"/>
    <p:sldId id="331" r:id="rId62"/>
    <p:sldId id="697" r:id="rId63"/>
    <p:sldId id="719" r:id="rId64"/>
    <p:sldId id="718" r:id="rId65"/>
    <p:sldId id="505" r:id="rId66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5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7CB25"/>
    <a:srgbClr val="DBEDF6"/>
    <a:srgbClr val="FF952B"/>
    <a:srgbClr val="A6D493"/>
    <a:srgbClr val="A4D2E8"/>
    <a:srgbClr val="49A3D1"/>
    <a:srgbClr val="193D78"/>
    <a:srgbClr val="555FA1"/>
    <a:srgbClr val="FFB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2"/>
    <p:restoredTop sz="92925"/>
  </p:normalViewPr>
  <p:slideViewPr>
    <p:cSldViewPr>
      <p:cViewPr varScale="1">
        <p:scale>
          <a:sx n="109" d="100"/>
          <a:sy n="109" d="100"/>
        </p:scale>
        <p:origin x="20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1C305A33-0301-E04A-8BB2-DD541DE84214}"/>
    <pc:docChg chg="undo custSel modSld">
      <pc:chgData name="Nicky Wakim" userId="63a62853-8dd4-431b-8872-ecc2181a70d8" providerId="ADAL" clId="{1C305A33-0301-E04A-8BB2-DD541DE84214}" dt="2024-04-11T23:16:18.046" v="447" actId="5736"/>
      <pc:docMkLst>
        <pc:docMk/>
      </pc:docMkLst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421238509" sldId="30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5" creationId="{75A93A9B-3EEC-591C-FA99-84F30EFC860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6" creationId="{FC750EBA-1A2A-FB12-AB5A-EF09A78561D0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15196649" sldId="30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5" creationId="{DC774CAF-1087-415D-5431-BD4AF4A9C0A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6" creationId="{F0F3C4A8-411C-AA89-3285-D17837E55CB3}"/>
          </ac:spMkLst>
        </pc:spChg>
      </pc:sldChg>
      <pc:sldChg chg="addSp modSp mod">
        <pc:chgData name="Nicky Wakim" userId="63a62853-8dd4-431b-8872-ecc2181a70d8" providerId="ADAL" clId="{1C305A33-0301-E04A-8BB2-DD541DE84214}" dt="2024-04-11T21:41:23.595" v="100" actId="20577"/>
        <pc:sldMkLst>
          <pc:docMk/>
          <pc:sldMk cId="89353105" sldId="3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5" creationId="{4EBEAB85-C402-5733-1079-EA3F58144BF9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6" creationId="{027A49A8-A180-7EA1-48D8-1A45C159AE84}"/>
          </ac:spMkLst>
        </pc:spChg>
        <pc:spChg chg="mod">
          <ac:chgData name="Nicky Wakim" userId="63a62853-8dd4-431b-8872-ecc2181a70d8" providerId="ADAL" clId="{1C305A33-0301-E04A-8BB2-DD541DE84214}" dt="2024-04-11T21:28:56.303" v="83" actId="207"/>
          <ac:spMkLst>
            <pc:docMk/>
            <pc:sldMk cId="89353105" sldId="305"/>
            <ac:spMk id="15" creationId="{A0B8F8C0-6D7B-15BE-DB78-24F2C0063E62}"/>
          </ac:spMkLst>
        </pc:spChg>
        <pc:spChg chg="mod">
          <ac:chgData name="Nicky Wakim" userId="63a62853-8dd4-431b-8872-ecc2181a70d8" providerId="ADAL" clId="{1C305A33-0301-E04A-8BB2-DD541DE84214}" dt="2024-04-11T21:29:00.535" v="84" actId="207"/>
          <ac:spMkLst>
            <pc:docMk/>
            <pc:sldMk cId="89353105" sldId="305"/>
            <ac:spMk id="16" creationId="{1C63A43C-586D-C9E9-2975-409AC35463CE}"/>
          </ac:spMkLst>
        </pc:spChg>
        <pc:spChg chg="mod">
          <ac:chgData name="Nicky Wakim" userId="63a62853-8dd4-431b-8872-ecc2181a70d8" providerId="ADAL" clId="{1C305A33-0301-E04A-8BB2-DD541DE84214}" dt="2024-04-11T21:41:19.816" v="98" actId="20577"/>
          <ac:spMkLst>
            <pc:docMk/>
            <pc:sldMk cId="89353105" sldId="305"/>
            <ac:spMk id="17" creationId="{BD5C45F2-1473-63D5-ED43-93717749C241}"/>
          </ac:spMkLst>
        </pc:spChg>
        <pc:spChg chg="mod">
          <ac:chgData name="Nicky Wakim" userId="63a62853-8dd4-431b-8872-ecc2181a70d8" providerId="ADAL" clId="{1C305A33-0301-E04A-8BB2-DD541DE84214}" dt="2024-04-11T21:41:23.595" v="100" actId="20577"/>
          <ac:spMkLst>
            <pc:docMk/>
            <pc:sldMk cId="89353105" sldId="305"/>
            <ac:spMk id="18" creationId="{69CC21EC-E5A2-A39D-6BEC-2A32C0D99761}"/>
          </ac:spMkLst>
        </pc:spChg>
        <pc:spChg chg="mod">
          <ac:chgData name="Nicky Wakim" userId="63a62853-8dd4-431b-8872-ecc2181a70d8" providerId="ADAL" clId="{1C305A33-0301-E04A-8BB2-DD541DE84214}" dt="2024-04-11T21:30:14.022" v="93" actId="164"/>
          <ac:spMkLst>
            <pc:docMk/>
            <pc:sldMk cId="89353105" sldId="305"/>
            <ac:spMk id="19" creationId="{5F5FEFF8-856B-F074-1832-48A3A6BEE2D7}"/>
          </ac:spMkLst>
        </pc:spChg>
        <pc:grpChg chg="mod">
          <ac:chgData name="Nicky Wakim" userId="63a62853-8dd4-431b-8872-ecc2181a70d8" providerId="ADAL" clId="{1C305A33-0301-E04A-8BB2-DD541DE84214}" dt="2024-04-11T21:30:14.022" v="93" actId="164"/>
          <ac:grpSpMkLst>
            <pc:docMk/>
            <pc:sldMk cId="89353105" sldId="305"/>
            <ac:grpSpMk id="10" creationId="{5FA8818B-8F50-07B2-ECF7-5DAE3B7150DD}"/>
          </ac:grpSpMkLst>
        </pc:grpChg>
        <pc:grpChg chg="add mod">
          <ac:chgData name="Nicky Wakim" userId="63a62853-8dd4-431b-8872-ecc2181a70d8" providerId="ADAL" clId="{1C305A33-0301-E04A-8BB2-DD541DE84214}" dt="2024-04-11T21:30:14.022" v="93" actId="164"/>
          <ac:grpSpMkLst>
            <pc:docMk/>
            <pc:sldMk cId="89353105" sldId="305"/>
            <ac:grpSpMk id="13" creationId="{047CC770-528A-3106-02CC-83D782ED2DC5}"/>
          </ac:grpSpMkLst>
        </pc:grpChg>
        <pc:picChg chg="mod">
          <ac:chgData name="Nicky Wakim" userId="63a62853-8dd4-431b-8872-ecc2181a70d8" providerId="ADAL" clId="{1C305A33-0301-E04A-8BB2-DD541DE84214}" dt="2024-04-11T21:28:51.240" v="80" actId="208"/>
          <ac:picMkLst>
            <pc:docMk/>
            <pc:sldMk cId="89353105" sldId="305"/>
            <ac:picMk id="11" creationId="{3E43DC6F-854E-DF9C-E820-004F601133CD}"/>
          </ac:picMkLst>
        </pc:pic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568556677" sldId="30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5" creationId="{7149992C-269B-6D36-4C5F-5002CFFD224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6" creationId="{BB534170-A4D1-C50D-C664-CEC6C2EAE892}"/>
          </ac:spMkLst>
        </pc:spChg>
      </pc:sldChg>
      <pc:sldChg chg="addSp modSp mod">
        <pc:chgData name="Nicky Wakim" userId="63a62853-8dd4-431b-8872-ecc2181a70d8" providerId="ADAL" clId="{1C305A33-0301-E04A-8BB2-DD541DE84214}" dt="2024-04-11T21:55:03.264" v="225" actId="5736"/>
        <pc:sldMkLst>
          <pc:docMk/>
          <pc:sldMk cId="2599251584" sldId="30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5" creationId="{BF5B6B5C-2F80-1AC6-7866-1C991326FA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6" creationId="{D55112C0-DB0F-F8BC-1B27-24FB4F4BB935}"/>
          </ac:spMkLst>
        </pc:spChg>
        <pc:graphicFrameChg chg="add mod modGraphic">
          <ac:chgData name="Nicky Wakim" userId="63a62853-8dd4-431b-8872-ecc2181a70d8" providerId="ADAL" clId="{1C305A33-0301-E04A-8BB2-DD541DE84214}" dt="2024-04-11T21:55:03.264" v="225" actId="5736"/>
          <ac:graphicFrameMkLst>
            <pc:docMk/>
            <pc:sldMk cId="2599251584" sldId="307"/>
            <ac:graphicFrameMk id="10" creationId="{F48531B7-F13F-E948-73C9-17F728722E20}"/>
          </ac:graphicFrameMkLst>
        </pc:graphicFrame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074499434" sldId="31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5" creationId="{40774F93-40C1-4E69-668C-999EA304AF8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6" creationId="{063DE6F3-2A3B-BCE6-3EFE-A2750B44160C}"/>
          </ac:spMkLst>
        </pc:spChg>
      </pc:sldChg>
      <pc:sldChg chg="modSp mod">
        <pc:chgData name="Nicky Wakim" userId="63a62853-8dd4-431b-8872-ecc2181a70d8" providerId="ADAL" clId="{1C305A33-0301-E04A-8BB2-DD541DE84214}" dt="2024-04-11T22:16:52.315" v="366" actId="1076"/>
        <pc:sldMkLst>
          <pc:docMk/>
          <pc:sldMk cId="2708201843" sldId="321"/>
        </pc:sldMkLst>
        <pc:spChg chg="mod">
          <ac:chgData name="Nicky Wakim" userId="63a62853-8dd4-431b-8872-ecc2181a70d8" providerId="ADAL" clId="{1C305A33-0301-E04A-8BB2-DD541DE84214}" dt="2024-04-11T22:16:47.286" v="365" actId="1076"/>
          <ac:spMkLst>
            <pc:docMk/>
            <pc:sldMk cId="2708201843" sldId="321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5" creationId="{6C004792-0696-35FA-7872-F46D59FCF01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6" creationId="{E53F6808-B59D-704C-1B4E-8ACEDC11D5C2}"/>
          </ac:spMkLst>
        </pc:spChg>
        <pc:spChg chg="mod">
          <ac:chgData name="Nicky Wakim" userId="63a62853-8dd4-431b-8872-ecc2181a70d8" providerId="ADAL" clId="{1C305A33-0301-E04A-8BB2-DD541DE84214}" dt="2024-04-11T22:16:46.690" v="364" actId="208"/>
          <ac:spMkLst>
            <pc:docMk/>
            <pc:sldMk cId="2708201843" sldId="321"/>
            <ac:spMk id="13" creationId="{06A3E640-B62F-F19B-A807-FE15EA67E7A9}"/>
          </ac:spMkLst>
        </pc:spChg>
        <pc:spChg chg="mod">
          <ac:chgData name="Nicky Wakim" userId="63a62853-8dd4-431b-8872-ecc2181a70d8" providerId="ADAL" clId="{1C305A33-0301-E04A-8BB2-DD541DE84214}" dt="2024-04-11T22:16:19.653" v="359" actId="208"/>
          <ac:spMkLst>
            <pc:docMk/>
            <pc:sldMk cId="2708201843" sldId="321"/>
            <ac:spMk id="15" creationId="{39732C49-B1BF-282A-B73C-B943B87A546A}"/>
          </ac:spMkLst>
        </pc:spChg>
        <pc:spChg chg="mod">
          <ac:chgData name="Nicky Wakim" userId="63a62853-8dd4-431b-8872-ecc2181a70d8" providerId="ADAL" clId="{1C305A33-0301-E04A-8BB2-DD541DE84214}" dt="2024-04-11T22:16:25.528" v="360" actId="207"/>
          <ac:spMkLst>
            <pc:docMk/>
            <pc:sldMk cId="2708201843" sldId="321"/>
            <ac:spMk id="16" creationId="{444AF82E-AD53-A69B-AE77-3961A8EDB9FF}"/>
          </ac:spMkLst>
        </pc:spChg>
        <pc:spChg chg="mod">
          <ac:chgData name="Nicky Wakim" userId="63a62853-8dd4-431b-8872-ecc2181a70d8" providerId="ADAL" clId="{1C305A33-0301-E04A-8BB2-DD541DE84214}" dt="2024-04-11T22:16:34.367" v="362" actId="207"/>
          <ac:spMkLst>
            <pc:docMk/>
            <pc:sldMk cId="2708201843" sldId="321"/>
            <ac:spMk id="17" creationId="{77A41429-E250-7C8F-04DB-CB7CF9196EA5}"/>
          </ac:spMkLst>
        </pc:spChg>
        <pc:spChg chg="mod">
          <ac:chgData name="Nicky Wakim" userId="63a62853-8dd4-431b-8872-ecc2181a70d8" providerId="ADAL" clId="{1C305A33-0301-E04A-8BB2-DD541DE84214}" dt="2024-04-11T22:16:29.922" v="361" actId="207"/>
          <ac:spMkLst>
            <pc:docMk/>
            <pc:sldMk cId="2708201843" sldId="321"/>
            <ac:spMk id="18" creationId="{5BBB5D50-3EEA-276A-16AF-D4BB199E35B4}"/>
          </ac:spMkLst>
        </pc:spChg>
        <pc:grpChg chg="mod">
          <ac:chgData name="Nicky Wakim" userId="63a62853-8dd4-431b-8872-ecc2181a70d8" providerId="ADAL" clId="{1C305A33-0301-E04A-8BB2-DD541DE84214}" dt="2024-04-11T22:16:52.315" v="366" actId="1076"/>
          <ac:grpSpMkLst>
            <pc:docMk/>
            <pc:sldMk cId="2708201843" sldId="321"/>
            <ac:grpSpMk id="7" creationId="{78C41F54-9363-D877-CF7B-5077D95374FF}"/>
          </ac:grpSpMkLst>
        </pc:grpChg>
      </pc:sldChg>
      <pc:sldChg chg="modSp mod">
        <pc:chgData name="Nicky Wakim" userId="63a62853-8dd4-431b-8872-ecc2181a70d8" providerId="ADAL" clId="{1C305A33-0301-E04A-8BB2-DD541DE84214}" dt="2024-04-11T22:53:03.510" v="394" actId="207"/>
        <pc:sldMkLst>
          <pc:docMk/>
          <pc:sldMk cId="1915217172" sldId="32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5" creationId="{6CDA9FD1-2CD3-6830-EACE-ECE56E99C0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6" creationId="{2908CF94-E93C-EB22-16DE-5A96736CA030}"/>
          </ac:spMkLst>
        </pc:spChg>
        <pc:spChg chg="mod">
          <ac:chgData name="Nicky Wakim" userId="63a62853-8dd4-431b-8872-ecc2181a70d8" providerId="ADAL" clId="{1C305A33-0301-E04A-8BB2-DD541DE84214}" dt="2024-04-11T22:53:03.510" v="394" actId="207"/>
          <ac:spMkLst>
            <pc:docMk/>
            <pc:sldMk cId="1915217172" sldId="323"/>
            <ac:spMk id="10" creationId="{CBFD50E3-721C-147B-29C9-40588953B0F7}"/>
          </ac:spMkLst>
        </pc:spChg>
      </pc:sldChg>
      <pc:sldChg chg="modSp mod">
        <pc:chgData name="Nicky Wakim" userId="63a62853-8dd4-431b-8872-ecc2181a70d8" providerId="ADAL" clId="{1C305A33-0301-E04A-8BB2-DD541DE84214}" dt="2024-04-11T22:53:21.562" v="396" actId="207"/>
        <pc:sldMkLst>
          <pc:docMk/>
          <pc:sldMk cId="850218913" sldId="32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5" creationId="{99E5872C-67A3-CC7B-FAEF-EBCBA5907F4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6" creationId="{135EB524-2435-C9E2-1E02-D0D7EE9BAC09}"/>
          </ac:spMkLst>
        </pc:spChg>
        <pc:spChg chg="mod">
          <ac:chgData name="Nicky Wakim" userId="63a62853-8dd4-431b-8872-ecc2181a70d8" providerId="ADAL" clId="{1C305A33-0301-E04A-8BB2-DD541DE84214}" dt="2024-04-11T22:53:21.562" v="396" actId="207"/>
          <ac:spMkLst>
            <pc:docMk/>
            <pc:sldMk cId="850218913" sldId="324"/>
            <ac:spMk id="10" creationId="{BFDDAE34-C3A7-D080-324A-12FB463E69E3}"/>
          </ac:spMkLst>
        </pc:spChg>
      </pc:sldChg>
      <pc:sldChg chg="modSp mod">
        <pc:chgData name="Nicky Wakim" userId="63a62853-8dd4-431b-8872-ecc2181a70d8" providerId="ADAL" clId="{1C305A33-0301-E04A-8BB2-DD541DE84214}" dt="2024-04-11T22:52:48.644" v="393" actId="207"/>
        <pc:sldMkLst>
          <pc:docMk/>
          <pc:sldMk cId="1219109604" sldId="32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6" creationId="{89DE0212-E29E-79F5-0842-CD765350AFC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7" creationId="{60EB48C7-3D0F-5E81-ECD1-7AB690CDC0E4}"/>
          </ac:spMkLst>
        </pc:spChg>
        <pc:spChg chg="mod">
          <ac:chgData name="Nicky Wakim" userId="63a62853-8dd4-431b-8872-ecc2181a70d8" providerId="ADAL" clId="{1C305A33-0301-E04A-8BB2-DD541DE84214}" dt="2024-04-11T22:52:48.644" v="393" actId="207"/>
          <ac:spMkLst>
            <pc:docMk/>
            <pc:sldMk cId="1219109604" sldId="325"/>
            <ac:spMk id="11" creationId="{839EBF09-0E7E-C9CA-E80B-203B4D8AF6B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35753923" sldId="32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5" creationId="{4F31380A-ED5D-CE58-959B-7113DEC5FDE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6" creationId="{208F3F94-F41A-DEC5-4B94-9B0D907F2907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91999761" sldId="33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029039233" sldId="35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5" creationId="{3F85D124-860C-319B-FFCF-75EBA631D18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6" creationId="{09B5B648-B963-8BA7-E0FA-089309857C1F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435910962" sldId="35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962711393" sldId="49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4" creationId="{0A29BA10-B81F-351A-605A-4ECB84F9C4F8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5" creationId="{3A907D7D-2AA5-971E-A141-2F7015BE13D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07540536" sldId="49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4" creationId="{BDA977F2-89DE-D6E1-D972-5BF8002E88B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5" creationId="{2F767B6D-6D1E-FB48-FC17-3E3BA794324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63604169" sldId="49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6" creationId="{7FD61168-C062-AA9C-7B24-F6BA8AC8FB9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8" creationId="{3DADD980-518E-16B0-7AC6-43E70E0A8B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204378213" sldId="50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4" creationId="{30C59188-857A-DB24-81B0-101D45BC84F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5" creationId="{25E0EB72-82BC-9A8D-6AC5-DF0E68DF7B4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7" creationId="{1ECB8850-7948-EED1-DDCD-5897C3B656B5}"/>
          </ac:spMkLst>
        </pc:spChg>
      </pc:sldChg>
      <pc:sldChg chg="addSp delSp modSp mod">
        <pc:chgData name="Nicky Wakim" userId="63a62853-8dd4-431b-8872-ecc2181a70d8" providerId="ADAL" clId="{1C305A33-0301-E04A-8BB2-DD541DE84214}" dt="2024-04-11T22:11:31.527" v="355" actId="14100"/>
        <pc:sldMkLst>
          <pc:docMk/>
          <pc:sldMk cId="2504646052" sldId="501"/>
        </pc:sldMkLst>
        <pc:spChg chg="mod">
          <ac:chgData name="Nicky Wakim" userId="63a62853-8dd4-431b-8872-ecc2181a70d8" providerId="ADAL" clId="{1C305A33-0301-E04A-8BB2-DD541DE84214}" dt="2024-04-11T22:07:47.420" v="232" actId="207"/>
          <ac:spMkLst>
            <pc:docMk/>
            <pc:sldMk cId="2504646052" sldId="501"/>
            <ac:spMk id="2" creationId="{DF6D8B12-450C-99CF-A50C-B5013678CF02}"/>
          </ac:spMkLst>
        </pc:spChg>
        <pc:spChg chg="del mod">
          <ac:chgData name="Nicky Wakim" userId="63a62853-8dd4-431b-8872-ecc2181a70d8" providerId="ADAL" clId="{1C305A33-0301-E04A-8BB2-DD541DE84214}" dt="2024-04-11T22:07:02.765" v="226" actId="478"/>
          <ac:spMkLst>
            <pc:docMk/>
            <pc:sldMk cId="2504646052" sldId="501"/>
            <ac:spMk id="3" creationId="{00E66A76-0BD5-2C4A-6F9C-3FC9B58C6287}"/>
          </ac:spMkLst>
        </pc:spChg>
        <pc:spChg chg="mod">
          <ac:chgData name="Nicky Wakim" userId="63a62853-8dd4-431b-8872-ecc2181a70d8" providerId="ADAL" clId="{1C305A33-0301-E04A-8BB2-DD541DE84214}" dt="2024-04-11T22:11:31.527" v="355" actId="14100"/>
          <ac:spMkLst>
            <pc:docMk/>
            <pc:sldMk cId="2504646052" sldId="501"/>
            <ac:spMk id="4" creationId="{939395D1-4601-C2FF-9E45-A500183CEB5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5" creationId="{E1261FF3-3B5D-97E3-1A1B-4E5FD5CAA60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6" creationId="{39FBE9A4-A010-AAF7-688F-0E0F46E1667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22:09:03.018" v="260" actId="20577"/>
          <ac:spMkLst>
            <pc:docMk/>
            <pc:sldMk cId="2504646052" sldId="501"/>
            <ac:spMk id="10" creationId="{94680B2E-98DA-A571-609A-3FE83FF46A9F}"/>
          </ac:spMkLst>
        </pc:spChg>
        <pc:spChg chg="mod">
          <ac:chgData name="Nicky Wakim" userId="63a62853-8dd4-431b-8872-ecc2181a70d8" providerId="ADAL" clId="{1C305A33-0301-E04A-8BB2-DD541DE84214}" dt="2024-04-11T22:08:51.977" v="251" actId="20577"/>
          <ac:spMkLst>
            <pc:docMk/>
            <pc:sldMk cId="2504646052" sldId="501"/>
            <ac:spMk id="13" creationId="{4987A066-BCE4-7693-02C3-09B0E05D1E44}"/>
          </ac:spMkLst>
        </pc:spChg>
        <pc:spChg chg="mod">
          <ac:chgData name="Nicky Wakim" userId="63a62853-8dd4-431b-8872-ecc2181a70d8" providerId="ADAL" clId="{1C305A33-0301-E04A-8BB2-DD541DE84214}" dt="2024-04-11T22:09:25.168" v="279" actId="14100"/>
          <ac:spMkLst>
            <pc:docMk/>
            <pc:sldMk cId="2504646052" sldId="501"/>
            <ac:spMk id="15" creationId="{979C2C59-4C66-F1E0-3BBE-D0A8DB6D0911}"/>
          </ac:spMkLst>
        </pc:spChg>
        <pc:spChg chg="mod">
          <ac:chgData name="Nicky Wakim" userId="63a62853-8dd4-431b-8872-ecc2181a70d8" providerId="ADAL" clId="{1C305A33-0301-E04A-8BB2-DD541DE84214}" dt="2024-04-11T22:10:43.978" v="323" actId="20577"/>
          <ac:spMkLst>
            <pc:docMk/>
            <pc:sldMk cId="2504646052" sldId="501"/>
            <ac:spMk id="16" creationId="{7C5F3ABA-EC5A-34E3-346F-22EB3E463BED}"/>
          </ac:spMkLst>
        </pc:spChg>
        <pc:spChg chg="mod">
          <ac:chgData name="Nicky Wakim" userId="63a62853-8dd4-431b-8872-ecc2181a70d8" providerId="ADAL" clId="{1C305A33-0301-E04A-8BB2-DD541DE84214}" dt="2024-04-11T22:10:49.394" v="328" actId="20577"/>
          <ac:spMkLst>
            <pc:docMk/>
            <pc:sldMk cId="2504646052" sldId="501"/>
            <ac:spMk id="19" creationId="{482576E6-D3C0-2CD4-2BD2-63385CB8C11F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0" creationId="{E6B2D717-DF78-073A-8F21-B151317E330C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1" creationId="{6459D5C7-74CE-4F71-FD9C-11988E11F178}"/>
          </ac:spMkLst>
        </pc:spChg>
        <pc:spChg chg="mod">
          <ac:chgData name="Nicky Wakim" userId="63a62853-8dd4-431b-8872-ecc2181a70d8" providerId="ADAL" clId="{1C305A33-0301-E04A-8BB2-DD541DE84214}" dt="2024-04-11T22:10:39.487" v="320" actId="20577"/>
          <ac:spMkLst>
            <pc:docMk/>
            <pc:sldMk cId="2504646052" sldId="501"/>
            <ac:spMk id="24" creationId="{C8DA1B36-D630-CB54-3697-3B27A859AF6E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5" creationId="{125B9E3F-CD5D-B3D0-4A38-3C06FE22BD1C}"/>
          </ac:spMkLst>
        </pc:spChg>
        <pc:spChg chg="mod">
          <ac:chgData name="Nicky Wakim" userId="63a62853-8dd4-431b-8872-ecc2181a70d8" providerId="ADAL" clId="{1C305A33-0301-E04A-8BB2-DD541DE84214}" dt="2024-04-11T22:10:13.978" v="293" actId="20577"/>
          <ac:spMkLst>
            <pc:docMk/>
            <pc:sldMk cId="2504646052" sldId="501"/>
            <ac:spMk id="26" creationId="{18118B85-0E0E-9F83-6BBA-E4366E6A1D40}"/>
          </ac:spMkLst>
        </pc:spChg>
        <pc:grpChg chg="add mod">
          <ac:chgData name="Nicky Wakim" userId="63a62853-8dd4-431b-8872-ecc2181a70d8" providerId="ADAL" clId="{1C305A33-0301-E04A-8BB2-DD541DE84214}" dt="2024-04-11T22:10:05.520" v="286" actId="1076"/>
          <ac:grpSpMkLst>
            <pc:docMk/>
            <pc:sldMk cId="2504646052" sldId="501"/>
            <ac:grpSpMk id="8" creationId="{E54B9AD9-2FAD-634A-D83D-7FB666B4DB4A}"/>
          </ac:grpSpMkLst>
        </pc:grpChg>
        <pc:cxnChg chg="mod">
          <ac:chgData name="Nicky Wakim" userId="63a62853-8dd4-431b-8872-ecc2181a70d8" providerId="ADAL" clId="{1C305A33-0301-E04A-8BB2-DD541DE84214}" dt="2024-04-11T22:07:15.431" v="227" actId="164"/>
          <ac:cxnSpMkLst>
            <pc:docMk/>
            <pc:sldMk cId="2504646052" sldId="501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C305A33-0301-E04A-8BB2-DD541DE84214}" dt="2024-04-11T22:07:15.431" v="227" actId="164"/>
          <ac:cxnSpMkLst>
            <pc:docMk/>
            <pc:sldMk cId="2504646052" sldId="501"/>
            <ac:cxnSpMk id="29" creationId="{F67ED577-A170-48F2-C2BE-C6D1E32D7E86}"/>
          </ac:cxnSpMkLst>
        </pc:cxn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2516574" sldId="5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6" creationId="{22F2C0C5-61A7-5811-2D15-DEEA75D5CF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8" creationId="{8B4903E5-71EB-A502-2497-E8E0DEE2E148}"/>
          </ac:spMkLst>
        </pc:spChg>
      </pc:sldChg>
      <pc:sldChg chg="modSp mod">
        <pc:chgData name="Nicky Wakim" userId="63a62853-8dd4-431b-8872-ecc2181a70d8" providerId="ADAL" clId="{1C305A33-0301-E04A-8BB2-DD541DE84214}" dt="2024-04-11T17:48:27.943" v="6"/>
        <pc:sldMkLst>
          <pc:docMk/>
          <pc:sldMk cId="3877006535" sldId="50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4" creationId="{AA986EFE-6B4A-9490-4370-B605736945C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5" creationId="{FF66ADC6-9A60-5036-2B2F-EF7E9F69FE0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7" creationId="{1ECB8850-7948-EED1-DDCD-5897C3B656B5}"/>
          </ac:spMkLst>
        </pc:spChg>
      </pc:sldChg>
      <pc:sldChg chg="modSp mod">
        <pc:chgData name="Nicky Wakim" userId="63a62853-8dd4-431b-8872-ecc2181a70d8" providerId="ADAL" clId="{1C305A33-0301-E04A-8BB2-DD541DE84214}" dt="2024-04-11T18:46:07.941" v="61" actId="5736"/>
        <pc:sldMkLst>
          <pc:docMk/>
          <pc:sldMk cId="1999571384" sldId="51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5" creationId="{CFBE1F4D-0EA4-0D43-6F42-5701FB2DD8E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6" creationId="{65312422-B7E0-E842-7F2B-4E06180E355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7" creationId="{1ECB8850-7948-EED1-DDCD-5897C3B656B5}"/>
          </ac:spMkLst>
        </pc:spChg>
        <pc:graphicFrameChg chg="mod modGraphic">
          <ac:chgData name="Nicky Wakim" userId="63a62853-8dd4-431b-8872-ecc2181a70d8" providerId="ADAL" clId="{1C305A33-0301-E04A-8BB2-DD541DE84214}" dt="2024-04-11T18:46:07.941" v="61" actId="5736"/>
          <ac:graphicFrameMkLst>
            <pc:docMk/>
            <pc:sldMk cId="1999571384" sldId="515"/>
            <ac:graphicFrameMk id="4" creationId="{273F3E85-AF69-5FE1-D727-CBCE1524299F}"/>
          </ac:graphicFrameMkLst>
        </pc:graphicFrameChg>
      </pc:sldChg>
      <pc:sldChg chg="modSp mod">
        <pc:chgData name="Nicky Wakim" userId="63a62853-8dd4-431b-8872-ecc2181a70d8" providerId="ADAL" clId="{1C305A33-0301-E04A-8BB2-DD541DE84214}" dt="2024-04-11T18:47:09.486" v="65" actId="5736"/>
        <pc:sldMkLst>
          <pc:docMk/>
          <pc:sldMk cId="402536464" sldId="51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5" creationId="{53EEEEB7-63E6-E777-2A05-3A5C713EECE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6" creationId="{93CE14FA-144A-AB01-D69B-A90C776A0E4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7" creationId="{1ECB8850-7948-EED1-DDCD-5897C3B656B5}"/>
          </ac:spMkLst>
        </pc:spChg>
        <pc:graphicFrameChg chg="mod modGraphic">
          <ac:chgData name="Nicky Wakim" userId="63a62853-8dd4-431b-8872-ecc2181a70d8" providerId="ADAL" clId="{1C305A33-0301-E04A-8BB2-DD541DE84214}" dt="2024-04-11T18:47:09.486" v="65" actId="5736"/>
          <ac:graphicFrameMkLst>
            <pc:docMk/>
            <pc:sldMk cId="402536464" sldId="516"/>
            <ac:graphicFrameMk id="4" creationId="{53095581-7DD3-E292-7978-C6B7F53F0DC4}"/>
          </ac:graphicFrameMkLst>
        </pc:graphicFrameChg>
      </pc:sldChg>
      <pc:sldChg chg="addSp modSp mod">
        <pc:chgData name="Nicky Wakim" userId="63a62853-8dd4-431b-8872-ecc2181a70d8" providerId="ADAL" clId="{1C305A33-0301-E04A-8BB2-DD541DE84214}" dt="2024-04-11T18:51:55.163" v="74" actId="14100"/>
        <pc:sldMkLst>
          <pc:docMk/>
          <pc:sldMk cId="1383436995" sldId="51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3" creationId="{51AE155B-854E-F8C1-3563-9D65921BE67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5" creationId="{BF45A438-32B0-6587-39A0-0FEC3004DDC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8:50:15.851" v="71" actId="164"/>
          <ac:spMkLst>
            <pc:docMk/>
            <pc:sldMk cId="1383436995" sldId="517"/>
            <ac:spMk id="10" creationId="{2137B62F-25DF-1484-A815-7F0D6104366E}"/>
          </ac:spMkLst>
        </pc:spChg>
        <pc:grpChg chg="add mod">
          <ac:chgData name="Nicky Wakim" userId="63a62853-8dd4-431b-8872-ecc2181a70d8" providerId="ADAL" clId="{1C305A33-0301-E04A-8BB2-DD541DE84214}" dt="2024-04-11T18:51:55.163" v="74" actId="14100"/>
          <ac:grpSpMkLst>
            <pc:docMk/>
            <pc:sldMk cId="1383436995" sldId="517"/>
            <ac:grpSpMk id="6" creationId="{54655D68-C610-EA3D-50A1-1EF260C825D7}"/>
          </ac:grpSpMkLst>
        </pc:grpChg>
        <pc:graphicFrameChg chg="mod modGraphic">
          <ac:chgData name="Nicky Wakim" userId="63a62853-8dd4-431b-8872-ecc2181a70d8" providerId="ADAL" clId="{1C305A33-0301-E04A-8BB2-DD541DE84214}" dt="2024-04-11T18:48:30.966" v="69" actId="5736"/>
          <ac:graphicFrameMkLst>
            <pc:docMk/>
            <pc:sldMk cId="1383436995" sldId="517"/>
            <ac:graphicFrameMk id="4" creationId="{53095581-7DD3-E292-7978-C6B7F53F0DC4}"/>
          </ac:graphicFrameMkLst>
        </pc:graphicFrameChg>
        <pc:cxnChg chg="mod">
          <ac:chgData name="Nicky Wakim" userId="63a62853-8dd4-431b-8872-ecc2181a70d8" providerId="ADAL" clId="{1C305A33-0301-E04A-8BB2-DD541DE84214}" dt="2024-04-11T18:51:49.041" v="72" actId="1076"/>
          <ac:cxnSpMkLst>
            <pc:docMk/>
            <pc:sldMk cId="1383436995" sldId="517"/>
            <ac:cxnSpMk id="8" creationId="{8B21232F-5F6F-7F58-2816-62694BAE9B56}"/>
          </ac:cxnSpMkLst>
        </pc:cxnChg>
      </pc:sldChg>
      <pc:sldChg chg="modSp">
        <pc:chgData name="Nicky Wakim" userId="63a62853-8dd4-431b-8872-ecc2181a70d8" providerId="ADAL" clId="{1C305A33-0301-E04A-8BB2-DD541DE84214}" dt="2024-04-11T20:09:50.273" v="78" actId="20577"/>
        <pc:sldMkLst>
          <pc:docMk/>
          <pc:sldMk cId="2566491657" sldId="52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20:09:50.273" v="78" actId="20577"/>
          <ac:spMkLst>
            <pc:docMk/>
            <pc:sldMk cId="2566491657" sldId="520"/>
            <ac:spMk id="16" creationId="{6DA441EE-CA6F-2C2B-8FC4-9D2EDA8666B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17" creationId="{27744EC9-9583-DBDD-084B-579D6D69FD5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18" creationId="{E5928369-2055-346E-192A-714A0229561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100263926" sldId="53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4" creationId="{75242E41-049F-B9BB-8139-AE4DDBE4123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5" creationId="{96807D2B-DFB1-55A3-D959-44843D22781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365647049" sldId="53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6" creationId="{B6132500-DF41-8CB2-FE86-2667BE2C3CA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8" creationId="{A8341032-8DC9-9DC1-37B4-8BF10A78FED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4787821" sldId="54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755660045" sldId="55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2" creationId="{B387139A-9CBA-4B77-FB8C-74424BAF60F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3" creationId="{894CC91B-CFF8-6CFB-7A36-ECD85339EA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4" creationId="{BDD7092D-0698-08C5-0E9B-CB59C23189C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5" creationId="{F0D3AD6F-8525-3EFC-8827-AFCF9587F456}"/>
          </ac:spMkLst>
        </pc:spChg>
      </pc:sldChg>
      <pc:sldChg chg="modSp mod">
        <pc:chgData name="Nicky Wakim" userId="63a62853-8dd4-431b-8872-ecc2181a70d8" providerId="ADAL" clId="{1C305A33-0301-E04A-8BB2-DD541DE84214}" dt="2024-04-11T18:57:19.556" v="76"/>
        <pc:sldMkLst>
          <pc:docMk/>
          <pc:sldMk cId="1105474652" sldId="55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2" creationId="{2D285738-F4CE-3B9E-D607-D6F09CCF5A6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3" creationId="{7A9C8F96-2338-6A3C-9FAB-4E9CD66B45C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4" creationId="{C3F2371E-4ED0-54E1-6D13-148250FE065A}"/>
          </ac:spMkLst>
        </pc:spChg>
        <pc:spChg chg="mod">
          <ac:chgData name="Nicky Wakim" userId="63a62853-8dd4-431b-8872-ecc2181a70d8" providerId="ADAL" clId="{1C305A33-0301-E04A-8BB2-DD541DE84214}" dt="2024-04-11T18:57:19.556" v="76"/>
          <ac:spMkLst>
            <pc:docMk/>
            <pc:sldMk cId="1105474652" sldId="551"/>
            <ac:spMk id="5" creationId="{0D9EE6CC-A652-2DBF-060F-0EEFF2E889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87593437" sldId="55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4" creationId="{67BB657D-08FC-A6EA-A9A5-EB51F6A4EDA9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5" creationId="{C49E7867-8374-935F-4A3C-7513EF70D6F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945431420" sldId="55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26363759" sldId="55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8" creationId="{6C0DBE80-5B5A-EF2F-5D7C-8BE9317A1B4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9" creationId="{39DE73F9-142A-1FCF-E99C-3A50ACAC7C76}"/>
          </ac:spMkLst>
        </pc:spChg>
      </pc:sldChg>
      <pc:sldChg chg="addSp delSp modSp mod">
        <pc:chgData name="Nicky Wakim" userId="63a62853-8dd4-431b-8872-ecc2181a70d8" providerId="ADAL" clId="{1C305A33-0301-E04A-8BB2-DD541DE84214}" dt="2024-04-11T22:29:50.487" v="386" actId="164"/>
        <pc:sldMkLst>
          <pc:docMk/>
          <pc:sldMk cId="1010675368" sldId="55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5" creationId="{46CE88D7-7BF6-1C1A-8BB8-B1E79AEB0DA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6" creationId="{467F1721-3EB9-6DCC-E2E6-8F9C63BBB289}"/>
          </ac:spMkLst>
        </pc:spChg>
        <pc:spChg chg="mod">
          <ac:chgData name="Nicky Wakim" userId="63a62853-8dd4-431b-8872-ecc2181a70d8" providerId="ADAL" clId="{1C305A33-0301-E04A-8BB2-DD541DE84214}" dt="2024-04-11T22:29:50.487" v="386" actId="164"/>
          <ac:spMkLst>
            <pc:docMk/>
            <pc:sldMk cId="1010675368" sldId="556"/>
            <ac:spMk id="10" creationId="{149EFC35-F0F9-59AC-8092-84AE9DED8E29}"/>
          </ac:spMkLst>
        </pc:spChg>
        <pc:spChg chg="mod">
          <ac:chgData name="Nicky Wakim" userId="63a62853-8dd4-431b-8872-ecc2181a70d8" providerId="ADAL" clId="{1C305A33-0301-E04A-8BB2-DD541DE84214}" dt="2024-04-11T22:29:18.049" v="382" actId="2711"/>
          <ac:spMkLst>
            <pc:docMk/>
            <pc:sldMk cId="1010675368" sldId="556"/>
            <ac:spMk id="17" creationId="{30F8127A-A15E-3FF8-CF9D-4DF5411AB14E}"/>
          </ac:spMkLst>
        </pc:spChg>
        <pc:spChg chg="mod">
          <ac:chgData name="Nicky Wakim" userId="63a62853-8dd4-431b-8872-ecc2181a70d8" providerId="ADAL" clId="{1C305A33-0301-E04A-8BB2-DD541DE84214}" dt="2024-04-11T22:25:30.306" v="379" actId="208"/>
          <ac:spMkLst>
            <pc:docMk/>
            <pc:sldMk cId="1010675368" sldId="556"/>
            <ac:spMk id="18" creationId="{174B3D1D-B46F-CC35-D73E-E49B9925E862}"/>
          </ac:spMkLst>
        </pc:spChg>
        <pc:spChg chg="mod">
          <ac:chgData name="Nicky Wakim" userId="63a62853-8dd4-431b-8872-ecc2181a70d8" providerId="ADAL" clId="{1C305A33-0301-E04A-8BB2-DD541DE84214}" dt="2024-04-11T22:29:24.265" v="383" actId="2711"/>
          <ac:spMkLst>
            <pc:docMk/>
            <pc:sldMk cId="1010675368" sldId="556"/>
            <ac:spMk id="21" creationId="{89FCD862-86D8-E4C5-1DA8-0F16FE32512B}"/>
          </ac:spMkLst>
        </pc:spChg>
        <pc:spChg chg="mod">
          <ac:chgData name="Nicky Wakim" userId="63a62853-8dd4-431b-8872-ecc2181a70d8" providerId="ADAL" clId="{1C305A33-0301-E04A-8BB2-DD541DE84214}" dt="2024-04-11T22:29:27.948" v="384" actId="2711"/>
          <ac:spMkLst>
            <pc:docMk/>
            <pc:sldMk cId="1010675368" sldId="556"/>
            <ac:spMk id="22" creationId="{45FAE235-29ED-4762-CDE2-289A706347D5}"/>
          </ac:spMkLst>
        </pc:spChg>
        <pc:spChg chg="mod">
          <ac:chgData name="Nicky Wakim" userId="63a62853-8dd4-431b-8872-ecc2181a70d8" providerId="ADAL" clId="{1C305A33-0301-E04A-8BB2-DD541DE84214}" dt="2024-04-11T22:29:32.905" v="385" actId="2711"/>
          <ac:spMkLst>
            <pc:docMk/>
            <pc:sldMk cId="1010675368" sldId="556"/>
            <ac:spMk id="24" creationId="{44ED7E14-DEEA-E308-7CDB-FD2D96C0F7A6}"/>
          </ac:spMkLst>
        </pc:spChg>
        <pc:spChg chg="mod">
          <ac:chgData name="Nicky Wakim" userId="63a62853-8dd4-431b-8872-ecc2181a70d8" providerId="ADAL" clId="{1C305A33-0301-E04A-8BB2-DD541DE84214}" dt="2024-04-11T22:24:53.802" v="372" actId="207"/>
          <ac:spMkLst>
            <pc:docMk/>
            <pc:sldMk cId="1010675368" sldId="556"/>
            <ac:spMk id="25" creationId="{956BB2CA-2F9F-2289-9D74-416D28AC07C1}"/>
          </ac:spMkLst>
        </pc:spChg>
        <pc:grpChg chg="add 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3" creationId="{ABFE28DD-060F-78C7-1320-FF4D6D1213BF}"/>
          </ac:grpSpMkLst>
        </pc:grpChg>
        <pc:grpChg chg="del">
          <ac:chgData name="Nicky Wakim" userId="63a62853-8dd4-431b-8872-ecc2181a70d8" providerId="ADAL" clId="{1C305A33-0301-E04A-8BB2-DD541DE84214}" dt="2024-04-11T22:28:51.701" v="380" actId="478"/>
          <ac:grpSpMkLst>
            <pc:docMk/>
            <pc:sldMk cId="1010675368" sldId="556"/>
            <ac:grpSpMk id="7" creationId="{A9C1EC1C-88C0-8973-C1A6-BFF2629A19F6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19" creationId="{B49AF0CD-8539-4270-DB2F-EDB38557EFFF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20" creationId="{ECDFAE1F-F6B7-6F16-0627-97EFCA620198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23" creationId="{B6BD6719-04F5-809A-6E3A-D19A85A1FEE8}"/>
          </ac:grpSpMkLst>
        </pc:gr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082598704" sldId="55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5" creationId="{AD0F7639-7174-383D-7877-99B8E067F5E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6" creationId="{BC4229E8-5917-C46A-BDDA-FC5F76EE14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95129455" sldId="68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283580221" sldId="68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5" creationId="{25858A94-AF90-34C5-4845-81435591429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6" creationId="{FB0DEDE9-D8CF-0BFE-C226-A9A48450833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97172596" sldId="68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4" creationId="{09A430EF-78EB-7812-0199-D897EB0C0C5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5" creationId="{C935ED3A-47E2-380B-0BB8-7CB130B61D0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7" creationId="{1ECB8850-7948-EED1-DDCD-5897C3B656B5}"/>
          </ac:spMkLst>
        </pc:spChg>
      </pc:sldChg>
      <pc:sldChg chg="addSp delSp modSp mod">
        <pc:chgData name="Nicky Wakim" userId="63a62853-8dd4-431b-8872-ecc2181a70d8" providerId="ADAL" clId="{1C305A33-0301-E04A-8BB2-DD541DE84214}" dt="2024-04-11T18:43:25.347" v="45" actId="208"/>
        <pc:sldMkLst>
          <pc:docMk/>
          <pc:sldMk cId="3965820709" sldId="69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3" creationId="{AEC0F75C-8514-4CEC-B81B-B6AD9154532A}"/>
          </ac:spMkLst>
        </pc:spChg>
        <pc:spChg chg="mod">
          <ac:chgData name="Nicky Wakim" userId="63a62853-8dd4-431b-8872-ecc2181a70d8" providerId="ADAL" clId="{1C305A33-0301-E04A-8BB2-DD541DE84214}" dt="2024-04-11T18:43:25.347" v="45" actId="208"/>
          <ac:spMkLst>
            <pc:docMk/>
            <pc:sldMk cId="3965820709" sldId="690"/>
            <ac:spMk id="5" creationId="{F79294DE-F393-55DF-8649-3AC7595F1D7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9" creationId="{1001EE0F-B2CB-8CD6-9D9B-50439E939C5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12" creationId="{D75C5AF2-5DCF-F171-F77B-D0FE37C93A29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16" creationId="{A4326989-DBA6-1E3B-9B91-5A94C3B84C1E}"/>
          </ac:spMkLst>
        </pc:spChg>
        <pc:spChg chg="mod">
          <ac:chgData name="Nicky Wakim" userId="63a62853-8dd4-431b-8872-ecc2181a70d8" providerId="ADAL" clId="{1C305A33-0301-E04A-8BB2-DD541DE84214}" dt="2024-04-11T18:43:23.410" v="44" actId="208"/>
          <ac:spMkLst>
            <pc:docMk/>
            <pc:sldMk cId="3965820709" sldId="690"/>
            <ac:spMk id="17" creationId="{803F86D2-A122-74B7-46A3-3846B2D56D80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18" creationId="{23393DA0-1577-AA75-C00C-265D5F8CCAEB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20" creationId="{8358335C-962A-BA6E-78FA-DA6074486D6A}"/>
          </ac:spMkLst>
        </pc:spChg>
        <pc:spChg chg="mod">
          <ac:chgData name="Nicky Wakim" userId="63a62853-8dd4-431b-8872-ecc2181a70d8" providerId="ADAL" clId="{1C305A33-0301-E04A-8BB2-DD541DE84214}" dt="2024-04-11T18:43:07.688" v="38" actId="208"/>
          <ac:spMkLst>
            <pc:docMk/>
            <pc:sldMk cId="3965820709" sldId="690"/>
            <ac:spMk id="21" creationId="{6149049F-5D2E-5A0A-ABB9-542413C7C2E0}"/>
          </ac:spMkLst>
        </pc:spChg>
        <pc:spChg chg="mod">
          <ac:chgData name="Nicky Wakim" userId="63a62853-8dd4-431b-8872-ecc2181a70d8" providerId="ADAL" clId="{1C305A33-0301-E04A-8BB2-DD541DE84214}" dt="2024-04-11T18:43:12.602" v="40" actId="208"/>
          <ac:spMkLst>
            <pc:docMk/>
            <pc:sldMk cId="3965820709" sldId="690"/>
            <ac:spMk id="22" creationId="{B7CA59F6-6528-1903-BEA0-67D32CFD96E3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23" creationId="{A56BAED6-54D7-FA8D-7040-B8402E7D57CB}"/>
          </ac:spMkLst>
        </pc:spChg>
        <pc:spChg chg="mod">
          <ac:chgData name="Nicky Wakim" userId="63a62853-8dd4-431b-8872-ecc2181a70d8" providerId="ADAL" clId="{1C305A33-0301-E04A-8BB2-DD541DE84214}" dt="2024-04-11T18:43:19.240" v="42" actId="208"/>
          <ac:spMkLst>
            <pc:docMk/>
            <pc:sldMk cId="3965820709" sldId="690"/>
            <ac:spMk id="24" creationId="{571C0415-10F0-69C7-D640-EA3D98C9F6DB}"/>
          </ac:spMkLst>
        </pc:spChg>
        <pc:spChg chg="mod">
          <ac:chgData name="Nicky Wakim" userId="63a62853-8dd4-431b-8872-ecc2181a70d8" providerId="ADAL" clId="{1C305A33-0301-E04A-8BB2-DD541DE84214}" dt="2024-04-11T18:43:17.035" v="41" actId="208"/>
          <ac:spMkLst>
            <pc:docMk/>
            <pc:sldMk cId="3965820709" sldId="690"/>
            <ac:spMk id="25" creationId="{3458D269-FA3F-271B-04E8-7A88316FB0AE}"/>
          </ac:spMkLst>
        </pc:spChg>
        <pc:spChg chg="mod">
          <ac:chgData name="Nicky Wakim" userId="63a62853-8dd4-431b-8872-ecc2181a70d8" providerId="ADAL" clId="{1C305A33-0301-E04A-8BB2-DD541DE84214}" dt="2024-04-11T18:43:21.572" v="43" actId="208"/>
          <ac:spMkLst>
            <pc:docMk/>
            <pc:sldMk cId="3965820709" sldId="690"/>
            <ac:spMk id="26" creationId="{D93A4F47-9805-49E6-D579-B24000213764}"/>
          </ac:spMkLst>
        </pc:spChg>
        <pc:spChg chg="mod">
          <ac:chgData name="Nicky Wakim" userId="63a62853-8dd4-431b-8872-ecc2181a70d8" providerId="ADAL" clId="{1C305A33-0301-E04A-8BB2-DD541DE84214}" dt="2024-04-11T18:43:10.614" v="39" actId="208"/>
          <ac:spMkLst>
            <pc:docMk/>
            <pc:sldMk cId="3965820709" sldId="690"/>
            <ac:spMk id="27" creationId="{53B56404-3579-D0F1-CCFB-7B5376BD904C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30" creationId="{E6DCA39C-24AB-A50E-7E41-9044AC5DB980}"/>
          </ac:spMkLst>
        </pc:spChg>
        <pc:grpChg chg="mod">
          <ac:chgData name="Nicky Wakim" userId="63a62853-8dd4-431b-8872-ecc2181a70d8" providerId="ADAL" clId="{1C305A33-0301-E04A-8BB2-DD541DE84214}" dt="2024-04-11T18:34:09.223" v="11" actId="1076"/>
          <ac:grpSpMkLst>
            <pc:docMk/>
            <pc:sldMk cId="3965820709" sldId="690"/>
            <ac:grpSpMk id="4" creationId="{910124AB-ECA6-80C4-AD0B-E4279B9F6FA4}"/>
          </ac:grpSpMkLst>
        </pc:grpChg>
        <pc:grpChg chg="add mod">
          <ac:chgData name="Nicky Wakim" userId="63a62853-8dd4-431b-8872-ecc2181a70d8" providerId="ADAL" clId="{1C305A33-0301-E04A-8BB2-DD541DE84214}" dt="2024-04-11T18:42:11.872" v="24"/>
          <ac:grpSpMkLst>
            <pc:docMk/>
            <pc:sldMk cId="3965820709" sldId="690"/>
            <ac:grpSpMk id="14" creationId="{EF9890F8-CD70-85A6-CBCC-D4E6A3BE62DA}"/>
          </ac:grpSpMkLst>
        </pc:grpChg>
        <pc:grpChg chg="mod">
          <ac:chgData name="Nicky Wakim" userId="63a62853-8dd4-431b-8872-ecc2181a70d8" providerId="ADAL" clId="{1C305A33-0301-E04A-8BB2-DD541DE84214}" dt="2024-04-11T18:42:21.194" v="26" actId="207"/>
          <ac:grpSpMkLst>
            <pc:docMk/>
            <pc:sldMk cId="3965820709" sldId="690"/>
            <ac:grpSpMk id="28" creationId="{316071C4-8E2D-B5F4-B9D7-7D6934D6154E}"/>
          </ac:grpSpMkLst>
        </pc:grpChg>
        <pc:grpChg chg="del">
          <ac:chgData name="Nicky Wakim" userId="63a62853-8dd4-431b-8872-ecc2181a70d8" providerId="ADAL" clId="{1C305A33-0301-E04A-8BB2-DD541DE84214}" dt="2024-04-11T18:42:11.444" v="23" actId="478"/>
          <ac:grpSpMkLst>
            <pc:docMk/>
            <pc:sldMk cId="3965820709" sldId="690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C305A33-0301-E04A-8BB2-DD541DE84214}" dt="2024-04-11T18:42:11.444" v="23" actId="478"/>
          <ac:cxnSpMkLst>
            <pc:docMk/>
            <pc:sldMk cId="3965820709" sldId="690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C305A33-0301-E04A-8BB2-DD541DE84214}" dt="2024-04-11T18:42:11.872" v="24"/>
          <ac:cxnSpMkLst>
            <pc:docMk/>
            <pc:sldMk cId="3965820709" sldId="690"/>
            <ac:cxnSpMk id="31" creationId="{F759242E-DC8A-C191-14CA-E9F46F82F44D}"/>
          </ac:cxnSpMkLst>
        </pc:cxnChg>
        <pc:cxnChg chg="mod">
          <ac:chgData name="Nicky Wakim" userId="63a62853-8dd4-431b-8872-ecc2181a70d8" providerId="ADAL" clId="{1C305A33-0301-E04A-8BB2-DD541DE84214}" dt="2024-04-11T18:42:11.872" v="24"/>
          <ac:cxnSpMkLst>
            <pc:docMk/>
            <pc:sldMk cId="3965820709" sldId="690"/>
            <ac:cxnSpMk id="32" creationId="{A4E97435-D5AC-E960-328C-24AB9263A67B}"/>
          </ac:cxnSpMkLst>
        </pc:cxnChg>
      </pc:sldChg>
      <pc:sldChg chg="modSp mod">
        <pc:chgData name="Nicky Wakim" userId="63a62853-8dd4-431b-8872-ecc2181a70d8" providerId="ADAL" clId="{1C305A33-0301-E04A-8BB2-DD541DE84214}" dt="2024-04-11T18:41:47.938" v="22" actId="207"/>
        <pc:sldMkLst>
          <pc:docMk/>
          <pc:sldMk cId="1240973008" sldId="69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3" creationId="{AEC0F75C-8514-4CEC-B81B-B6AD9154532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4" creationId="{403AAFEB-823A-E188-77F8-916AF9C6E9D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5" creationId="{A6D5A0C5-1932-92E8-F9D3-DAE9EC21794F}"/>
          </ac:spMkLst>
        </pc:spChg>
        <pc:spChg chg="mod">
          <ac:chgData name="Nicky Wakim" userId="63a62853-8dd4-431b-8872-ecc2181a70d8" providerId="ADAL" clId="{1C305A33-0301-E04A-8BB2-DD541DE84214}" dt="2024-04-11T18:41:35.486" v="14" actId="208"/>
          <ac:spMkLst>
            <pc:docMk/>
            <pc:sldMk cId="1240973008" sldId="691"/>
            <ac:spMk id="6" creationId="{0640C8D7-72A1-ED72-49B1-8D87C74FFE5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8:41:43.639" v="19" actId="207"/>
          <ac:spMkLst>
            <pc:docMk/>
            <pc:sldMk cId="1240973008" sldId="691"/>
            <ac:spMk id="8" creationId="{E505257D-1A70-814D-9EBC-FBB7A33B9319}"/>
          </ac:spMkLst>
        </pc:spChg>
        <pc:spChg chg="mod">
          <ac:chgData name="Nicky Wakim" userId="63a62853-8dd4-431b-8872-ecc2181a70d8" providerId="ADAL" clId="{1C305A33-0301-E04A-8BB2-DD541DE84214}" dt="2024-04-11T18:41:38.892" v="16" actId="208"/>
          <ac:spMkLst>
            <pc:docMk/>
            <pc:sldMk cId="1240973008" sldId="691"/>
            <ac:spMk id="10" creationId="{376DF29B-B6CA-2C1A-740A-A45A5793F699}"/>
          </ac:spMkLst>
        </pc:spChg>
        <pc:spChg chg="mod">
          <ac:chgData name="Nicky Wakim" userId="63a62853-8dd4-431b-8872-ecc2181a70d8" providerId="ADAL" clId="{1C305A33-0301-E04A-8BB2-DD541DE84214}" dt="2024-04-11T18:41:47.938" v="22" actId="207"/>
          <ac:spMkLst>
            <pc:docMk/>
            <pc:sldMk cId="1240973008" sldId="691"/>
            <ac:spMk id="11" creationId="{AC33ACC9-F0EB-1C7A-9F81-B2CB475C3415}"/>
          </ac:spMkLst>
        </pc:spChg>
        <pc:spChg chg="mod">
          <ac:chgData name="Nicky Wakim" userId="63a62853-8dd4-431b-8872-ecc2181a70d8" providerId="ADAL" clId="{1C305A33-0301-E04A-8BB2-DD541DE84214}" dt="2024-04-11T18:41:45.980" v="21" actId="207"/>
          <ac:spMkLst>
            <pc:docMk/>
            <pc:sldMk cId="1240973008" sldId="691"/>
            <ac:spMk id="13" creationId="{28124EF3-8290-6BDF-EE12-86ED2D002B05}"/>
          </ac:spMkLst>
        </pc:spChg>
      </pc:sldChg>
      <pc:sldChg chg="modSp mod">
        <pc:chgData name="Nicky Wakim" userId="63a62853-8dd4-431b-8872-ecc2181a70d8" providerId="ADAL" clId="{1C305A33-0301-E04A-8BB2-DD541DE84214}" dt="2024-04-11T23:16:18.046" v="447" actId="5736"/>
        <pc:sldMkLst>
          <pc:docMk/>
          <pc:sldMk cId="3801808786" sldId="69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6" creationId="{89DE0212-E29E-79F5-0842-CD765350AFC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7" creationId="{60EB48C7-3D0F-5E81-ECD1-7AB690CDC0E4}"/>
          </ac:spMkLst>
        </pc:spChg>
        <pc:graphicFrameChg chg="mod modGraphic">
          <ac:chgData name="Nicky Wakim" userId="63a62853-8dd4-431b-8872-ecc2181a70d8" providerId="ADAL" clId="{1C305A33-0301-E04A-8BB2-DD541DE84214}" dt="2024-04-11T23:16:18.046" v="447" actId="5736"/>
          <ac:graphicFrameMkLst>
            <pc:docMk/>
            <pc:sldMk cId="3801808786" sldId="692"/>
            <ac:graphicFrameMk id="5" creationId="{619F3ED6-E20E-00FC-63BE-9B0B06E834D7}"/>
          </ac:graphicFrameMkLst>
        </pc:graphicFrame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953469456" sldId="69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8" creationId="{BE850F6A-8FAF-57A5-39DD-1003891877A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9" creationId="{332AA4CD-D1E9-B08F-8CC7-315B91573DC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632701080" sldId="69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5" creationId="{330A15C4-C560-3348-72F8-34066A9ABC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6" creationId="{22F90BEF-EA86-3A3D-872B-594702A83958}"/>
          </ac:spMkLst>
        </pc:spChg>
      </pc:sldChg>
      <pc:sldChg chg="modSp mod">
        <pc:chgData name="Nicky Wakim" userId="63a62853-8dd4-431b-8872-ecc2181a70d8" providerId="ADAL" clId="{1C305A33-0301-E04A-8BB2-DD541DE84214}" dt="2024-04-11T17:48:27.943" v="6"/>
        <pc:sldMkLst>
          <pc:docMk/>
          <pc:sldMk cId="346643969" sldId="69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5" creationId="{330A15C4-C560-3348-72F8-34066A9ABC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6" creationId="{22F90BEF-EA86-3A3D-872B-594702A83958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905776651" sldId="69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9639825" sldId="69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9151148" sldId="69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11720946" sldId="70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5" creationId="{105033BB-5DB3-BB64-E57A-11ADFA723DA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6" creationId="{19E6CC33-6F22-6CBA-1F61-A465B8080DD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890507287" sldId="70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1809928" sldId="7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531932212" sldId="70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9" creationId="{459C12D1-5C2A-C688-02A8-89E90D9F3ED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10" creationId="{4F8F0BE9-FF5E-7045-E889-034C9015F06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66749085" sldId="70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233769999" sldId="70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962862621" sldId="71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833256650" sldId="71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302821984" sldId="71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437692805" sldId="71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05971327" sldId="71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263468310" sldId="71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5075374" sldId="71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92402014" sldId="71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084602590" sldId="71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013710397" sldId="71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838322127" sldId="72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3" creationId="{AD40DF1F-2E3F-79C9-AC6F-54BB687E44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4" creationId="{1C148D23-320F-0259-660F-E201F6C309F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5" creationId="{5CCB988C-3B57-1E62-5388-6AAD753CDB7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7" creationId="{F9A05242-51EB-01F2-52A1-9D3960F504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202202866" sldId="72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2" creationId="{0DC1E228-0CC6-D541-7DEC-FFDCA06ADD1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3" creationId="{DE2FAE89-3BEE-6E0C-468F-E17963C92DA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4" creationId="{F577F908-638E-AEB9-4541-2DD9B8C646A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5" creationId="{D8942500-88DD-2CAC-5B8D-BFCCF0767C6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6" creationId="{7B3DAF17-6A57-0150-A8BD-9C47B62C989A}"/>
          </ac:spMkLst>
        </pc:spChg>
      </pc:sldChg>
    </pc:docChg>
  </pc:docChgLst>
  <pc:docChgLst>
    <pc:chgData name="Nicky Wakim" userId="63a62853-8dd4-431b-8872-ecc2181a70d8" providerId="ADAL" clId="{197912F7-843A-F843-9B9F-6E80B10AB689}"/>
    <pc:docChg chg="undo redo custSel addSld delSld modSld sldOrd modMainMaster modNotesMaster">
      <pc:chgData name="Nicky Wakim" userId="63a62853-8dd4-431b-8872-ecc2181a70d8" providerId="ADAL" clId="{197912F7-843A-F843-9B9F-6E80B10AB689}" dt="2023-04-17T23:41:46.945" v="8621" actId="14100"/>
      <pc:docMkLst>
        <pc:docMk/>
      </pc:docMkLst>
      <pc:sldChg chg="addSp modSp del mod">
        <pc:chgData name="Nicky Wakim" userId="63a62853-8dd4-431b-8872-ecc2181a70d8" providerId="ADAL" clId="{197912F7-843A-F843-9B9F-6E80B10AB689}" dt="2023-04-16T20:53:13.162" v="2039" actId="2696"/>
        <pc:sldMkLst>
          <pc:docMk/>
          <pc:sldMk cId="1652231113" sldId="260"/>
        </pc:sldMkLst>
        <pc:spChg chg="mod">
          <ac:chgData name="Nicky Wakim" userId="63a62853-8dd4-431b-8872-ecc2181a70d8" providerId="ADAL" clId="{197912F7-843A-F843-9B9F-6E80B10AB689}" dt="2023-04-16T20:40:27.176" v="1851" actId="20577"/>
          <ac:spMkLst>
            <pc:docMk/>
            <pc:sldMk cId="1652231113" sldId="260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652231113" sldId="260"/>
            <ac:spMk id="9" creationId="{F93AF234-92D0-9053-EC22-2FA96F296C48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652231113" sldId="260"/>
            <ac:grpSpMk id="7" creationId="{A6EAC24C-36CA-B594-6F17-F3C54B911397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652231113" sldId="260"/>
            <ac:picMk id="8" creationId="{BDAFB14D-8FAA-B58B-45C8-DCADFE3C88E7}"/>
          </ac:picMkLst>
        </pc:picChg>
      </pc:sldChg>
      <pc:sldChg chg="modSp del">
        <pc:chgData name="Nicky Wakim" userId="63a62853-8dd4-431b-8872-ecc2181a70d8" providerId="ADAL" clId="{197912F7-843A-F843-9B9F-6E80B10AB689}" dt="2023-04-16T20:16:16.240" v="1526" actId="2696"/>
        <pc:sldMkLst>
          <pc:docMk/>
          <pc:sldMk cId="2055956441" sldId="263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055956441" sldId="263"/>
            <ac:picMk id="1029" creationId="{00000000-0000-0000-0000-000000000000}"/>
          </ac:picMkLst>
        </pc:picChg>
      </pc:sldChg>
      <pc:sldChg chg="modSp del">
        <pc:chgData name="Nicky Wakim" userId="63a62853-8dd4-431b-8872-ecc2181a70d8" providerId="ADAL" clId="{197912F7-843A-F843-9B9F-6E80B10AB689}" dt="2023-04-16T20:16:16.247" v="1528" actId="2696"/>
        <pc:sldMkLst>
          <pc:docMk/>
          <pc:sldMk cId="0" sldId="26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0" sldId="264"/>
            <ac:spMk id="2" creationId="{00000000-0000-0000-0000-000000000000}"/>
          </ac:spMkLst>
        </pc:s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0" sldId="264"/>
            <ac:picMk id="2050" creationId="{00000000-0000-0000-0000-000000000000}"/>
          </ac:picMkLst>
        </pc:picChg>
      </pc:sldChg>
      <pc:sldChg chg="modSp add mod">
        <pc:chgData name="Nicky Wakim" userId="63a62853-8dd4-431b-8872-ecc2181a70d8" providerId="ADAL" clId="{197912F7-843A-F843-9B9F-6E80B10AB689}" dt="2023-04-16T23:23:24.230" v="2800" actId="1076"/>
        <pc:sldMkLst>
          <pc:docMk/>
          <pc:sldMk cId="3049159869" sldId="266"/>
        </pc:sldMkLst>
        <pc:spChg chg="mod">
          <ac:chgData name="Nicky Wakim" userId="63a62853-8dd4-431b-8872-ecc2181a70d8" providerId="ADAL" clId="{197912F7-843A-F843-9B9F-6E80B10AB689}" dt="2023-04-16T23:18:42.454" v="2798" actId="20577"/>
          <ac:spMkLst>
            <pc:docMk/>
            <pc:sldMk cId="3049159869" sldId="26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23:24.230" v="2800" actId="1076"/>
          <ac:spMkLst>
            <pc:docMk/>
            <pc:sldMk cId="3049159869" sldId="266"/>
            <ac:spMk id="7" creationId="{00000000-0000-0000-0000-000000000000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049159869" sldId="266"/>
            <ac:graphicFrameMk id="4" creationId="{00000000-0000-0000-0000-000000000000}"/>
          </ac:graphicFrameMkLst>
        </pc:graphicFrameChg>
        <pc:picChg chg="mod">
          <ac:chgData name="Nicky Wakim" userId="63a62853-8dd4-431b-8872-ecc2181a70d8" providerId="ADAL" clId="{197912F7-843A-F843-9B9F-6E80B10AB689}" dt="2023-04-16T23:18:43.947" v="2799" actId="1076"/>
          <ac:picMkLst>
            <pc:docMk/>
            <pc:sldMk cId="3049159869" sldId="266"/>
            <ac:picMk id="6" creationId="{00000000-0000-0000-0000-000000000000}"/>
          </ac:picMkLst>
        </pc:picChg>
      </pc:sldChg>
      <pc:sldChg chg="add">
        <pc:chgData name="Nicky Wakim" userId="63a62853-8dd4-431b-8872-ecc2181a70d8" providerId="ADAL" clId="{197912F7-843A-F843-9B9F-6E80B10AB689}" dt="2023-04-16T22:56:48.918" v="2411"/>
        <pc:sldMkLst>
          <pc:docMk/>
          <pc:sldMk cId="2272866554" sldId="270"/>
        </pc:sldMkLst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272866554" sldId="270"/>
            <ac:graphicFrameMk id="4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272866554" sldId="270"/>
            <ac:graphicFrameMk id="6147" creationId="{00000000-0000-0000-0000-000000000000}"/>
          </ac:graphicFrameMkLst>
        </pc:graphicFrameChg>
      </pc:sldChg>
      <pc:sldChg chg="modSp del">
        <pc:chgData name="Nicky Wakim" userId="63a62853-8dd4-431b-8872-ecc2181a70d8" providerId="ADAL" clId="{197912F7-843A-F843-9B9F-6E80B10AB689}" dt="2023-04-17T17:31:33.249" v="7649" actId="2696"/>
        <pc:sldMkLst>
          <pc:docMk/>
          <pc:sldMk cId="3786872449" sldId="271"/>
        </pc:sldMkLst>
        <pc:spChg chg="mod">
          <ac:chgData name="Nicky Wakim" userId="63a62853-8dd4-431b-8872-ecc2181a70d8" providerId="ADAL" clId="{197912F7-843A-F843-9B9F-6E80B10AB689}" dt="2023-04-16T23:16:46.928" v="2760" actId="20577"/>
          <ac:spMkLst>
            <pc:docMk/>
            <pc:sldMk cId="3786872449" sldId="271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786872449" sldId="271"/>
            <ac:spMk id="7" creationId="{A4A96DA5-9981-F346-82ED-2E01CC10A11D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786872449" sldId="271"/>
            <ac:graphicFrameMk id="4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786872449" sldId="271"/>
            <ac:graphicFrameMk id="7171" creationId="{00000000-0000-0000-0000-000000000000}"/>
          </ac:graphicFrameMkLst>
        </pc:graphicFrameChg>
      </pc:sldChg>
      <pc:sldChg chg="addSp modSp mod">
        <pc:chgData name="Nicky Wakim" userId="63a62853-8dd4-431b-8872-ecc2181a70d8" providerId="ADAL" clId="{197912F7-843A-F843-9B9F-6E80B10AB689}" dt="2023-04-14T22:11:21.297" v="487" actId="20577"/>
        <pc:sldMkLst>
          <pc:docMk/>
          <pc:sldMk cId="2421238509" sldId="303"/>
        </pc:sldMkLst>
        <pc:spChg chg="mod">
          <ac:chgData name="Nicky Wakim" userId="63a62853-8dd4-431b-8872-ecc2181a70d8" providerId="ADAL" clId="{197912F7-843A-F843-9B9F-6E80B10AB689}" dt="2023-04-14T22:11:21.297" v="487" actId="20577"/>
          <ac:spMkLst>
            <pc:docMk/>
            <pc:sldMk cId="2421238509" sldId="303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421238509" sldId="303"/>
            <ac:spMk id="9" creationId="{25B97246-B65A-3259-0AA4-0E9FCFE10C93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421238509" sldId="303"/>
            <ac:grpSpMk id="7" creationId="{E5085FBC-960E-B92D-E2A7-FF7FEA05E44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421238509" sldId="303"/>
            <ac:picMk id="8" creationId="{1537442F-EE07-9B39-B078-6079EA1B84CF}"/>
          </ac:picMkLst>
        </pc:picChg>
      </pc:sldChg>
      <pc:sldChg chg="addSp modSp mod">
        <pc:chgData name="Nicky Wakim" userId="63a62853-8dd4-431b-8872-ecc2181a70d8" providerId="ADAL" clId="{197912F7-843A-F843-9B9F-6E80B10AB689}" dt="2023-04-17T16:33:46.577" v="6861"/>
        <pc:sldMkLst>
          <pc:docMk/>
          <pc:sldMk cId="1515196649" sldId="304"/>
        </pc:sldMkLst>
        <pc:spChg chg="mod">
          <ac:chgData name="Nicky Wakim" userId="63a62853-8dd4-431b-8872-ecc2181a70d8" providerId="ADAL" clId="{197912F7-843A-F843-9B9F-6E80B10AB689}" dt="2023-04-17T16:33:46.577" v="6861"/>
          <ac:spMkLst>
            <pc:docMk/>
            <pc:sldMk cId="1515196649" sldId="30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515196649" sldId="304"/>
            <ac:spMk id="9" creationId="{F2FCFF45-26E0-2344-CCF7-D17F60F81062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515196649" sldId="304"/>
            <ac:grpSpMk id="7" creationId="{79CA2063-9778-1C8E-97AF-9CA4F66221E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515196649" sldId="304"/>
            <ac:picMk id="8" creationId="{4610FD87-2C9B-5124-499A-FE9B0F0C05C6}"/>
          </ac:picMkLst>
        </pc:picChg>
      </pc:sldChg>
      <pc:sldChg chg="addSp delSp modSp mod">
        <pc:chgData name="Nicky Wakim" userId="63a62853-8dd4-431b-8872-ecc2181a70d8" providerId="ADAL" clId="{197912F7-843A-F843-9B9F-6E80B10AB689}" dt="2023-04-17T16:35:11.667" v="6868" actId="1076"/>
        <pc:sldMkLst>
          <pc:docMk/>
          <pc:sldMk cId="89353105" sldId="305"/>
        </pc:sldMkLst>
        <pc:spChg chg="mod">
          <ac:chgData name="Nicky Wakim" userId="63a62853-8dd4-431b-8872-ecc2181a70d8" providerId="ADAL" clId="{197912F7-843A-F843-9B9F-6E80B10AB689}" dt="2023-04-14T22:14:04.651" v="563" actId="20577"/>
          <ac:spMkLst>
            <pc:docMk/>
            <pc:sldMk cId="89353105" sldId="30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0:30:31.730" v="1789" actId="255"/>
          <ac:spMkLst>
            <pc:docMk/>
            <pc:sldMk cId="89353105" sldId="305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89353105" sldId="305"/>
            <ac:spMk id="9" creationId="{227E371A-2DC4-755D-86CD-88B9617945C6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5" creationId="{A0B8F8C0-6D7B-15BE-DB78-24F2C0063E62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6" creationId="{1C63A43C-586D-C9E9-2975-409AC35463CE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7" creationId="{BD5C45F2-1473-63D5-ED43-93717749C241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8" creationId="{69CC21EC-E5A2-A39D-6BEC-2A32C0D99761}"/>
          </ac:spMkLst>
        </pc:spChg>
        <pc:spChg chg="add mod">
          <ac:chgData name="Nicky Wakim" userId="63a62853-8dd4-431b-8872-ecc2181a70d8" providerId="ADAL" clId="{197912F7-843A-F843-9B9F-6E80B10AB689}" dt="2023-04-17T16:35:11.667" v="6868" actId="1076"/>
          <ac:spMkLst>
            <pc:docMk/>
            <pc:sldMk cId="89353105" sldId="305"/>
            <ac:spMk id="19" creationId="{5F5FEFF8-856B-F074-1832-48A3A6BEE2D7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89353105" sldId="305"/>
            <ac:grpSpMk id="7" creationId="{8D75F644-5AA4-0003-9FA8-581B76AC3779}"/>
          </ac:grpSpMkLst>
        </pc:grpChg>
        <pc:grpChg chg="add mod">
          <ac:chgData name="Nicky Wakim" userId="63a62853-8dd4-431b-8872-ecc2181a70d8" providerId="ADAL" clId="{197912F7-843A-F843-9B9F-6E80B10AB689}" dt="2023-04-16T20:25:58.540" v="1645" actId="1076"/>
          <ac:grpSpMkLst>
            <pc:docMk/>
            <pc:sldMk cId="89353105" sldId="305"/>
            <ac:grpSpMk id="10" creationId="{5FA8818B-8F50-07B2-ECF7-5DAE3B7150DD}"/>
          </ac:grpSpMkLst>
        </pc:grpChg>
        <pc:grpChg chg="mod">
          <ac:chgData name="Nicky Wakim" userId="63a62853-8dd4-431b-8872-ecc2181a70d8" providerId="ADAL" clId="{197912F7-843A-F843-9B9F-6E80B10AB689}" dt="2023-04-14T23:05:56.362" v="760"/>
          <ac:grpSpMkLst>
            <pc:docMk/>
            <pc:sldMk cId="89353105" sldId="305"/>
            <ac:grpSpMk id="14" creationId="{D93D980D-E342-3846-E575-92E24AEE98B4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89353105" sldId="305"/>
            <ac:picMk id="8" creationId="{2AF79FD6-90ED-83C1-99DA-473138CA3ADF}"/>
          </ac:picMkLst>
        </pc:picChg>
        <pc:picChg chg="mod">
          <ac:chgData name="Nicky Wakim" userId="63a62853-8dd4-431b-8872-ecc2181a70d8" providerId="ADAL" clId="{197912F7-843A-F843-9B9F-6E80B10AB689}" dt="2023-04-14T23:05:56.362" v="760"/>
          <ac:picMkLst>
            <pc:docMk/>
            <pc:sldMk cId="89353105" sldId="305"/>
            <ac:picMk id="11" creationId="{3E43DC6F-854E-DF9C-E820-004F601133CD}"/>
          </ac:picMkLst>
        </pc:picChg>
        <pc:picChg chg="del mod">
          <ac:chgData name="Nicky Wakim" userId="63a62853-8dd4-431b-8872-ecc2181a70d8" providerId="ADAL" clId="{197912F7-843A-F843-9B9F-6E80B10AB689}" dt="2023-04-17T16:34:17.292" v="6862" actId="478"/>
          <ac:picMkLst>
            <pc:docMk/>
            <pc:sldMk cId="89353105" sldId="305"/>
            <ac:picMk id="13" creationId="{760C55DB-5F86-4DBC-BC77-4BF4BCCBEFA0}"/>
          </ac:picMkLst>
        </pc:picChg>
        <pc:cxnChg chg="mod">
          <ac:chgData name="Nicky Wakim" userId="63a62853-8dd4-431b-8872-ecc2181a70d8" providerId="ADAL" clId="{197912F7-843A-F843-9B9F-6E80B10AB689}" dt="2023-04-14T23:05:56.362" v="760"/>
          <ac:cxnSpMkLst>
            <pc:docMk/>
            <pc:sldMk cId="89353105" sldId="305"/>
            <ac:cxnSpMk id="12" creationId="{5480786A-D61C-BEAD-65CE-ABA16C971A91}"/>
          </ac:cxnSpMkLst>
        </pc:cxnChg>
      </pc:sldChg>
      <pc:sldChg chg="addSp modSp mod">
        <pc:chgData name="Nicky Wakim" userId="63a62853-8dd4-431b-8872-ecc2181a70d8" providerId="ADAL" clId="{197912F7-843A-F843-9B9F-6E80B10AB689}" dt="2023-04-17T16:40:46.502" v="6905" actId="114"/>
        <pc:sldMkLst>
          <pc:docMk/>
          <pc:sldMk cId="2568556677" sldId="306"/>
        </pc:sldMkLst>
        <pc:spChg chg="mod">
          <ac:chgData name="Nicky Wakim" userId="63a62853-8dd4-431b-8872-ecc2181a70d8" providerId="ADAL" clId="{197912F7-843A-F843-9B9F-6E80B10AB689}" dt="2023-04-14T22:14:21.958" v="590" actId="20577"/>
          <ac:spMkLst>
            <pc:docMk/>
            <pc:sldMk cId="2568556677" sldId="306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6:40:46.502" v="6905" actId="114"/>
          <ac:spMkLst>
            <pc:docMk/>
            <pc:sldMk cId="2568556677" sldId="30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8556677" sldId="306"/>
            <ac:spMk id="9" creationId="{86834915-50D8-80D7-B5CB-DA721D98EB21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568556677" sldId="306"/>
            <ac:grpSpMk id="7" creationId="{866EDFE1-F0DB-2D9B-A1E3-BE7C8F108E5A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568556677" sldId="306"/>
            <ac:picMk id="8" creationId="{7B541451-025F-95BB-5E62-FDE97838E305}"/>
          </ac:picMkLst>
        </pc:picChg>
      </pc:sldChg>
      <pc:sldChg chg="addSp modSp mod">
        <pc:chgData name="Nicky Wakim" userId="63a62853-8dd4-431b-8872-ecc2181a70d8" providerId="ADAL" clId="{197912F7-843A-F843-9B9F-6E80B10AB689}" dt="2023-04-17T05:53:58.543" v="6241" actId="255"/>
        <pc:sldMkLst>
          <pc:docMk/>
          <pc:sldMk cId="2599251584" sldId="307"/>
        </pc:sldMkLst>
        <pc:spChg chg="mod">
          <ac:chgData name="Nicky Wakim" userId="63a62853-8dd4-431b-8872-ecc2181a70d8" providerId="ADAL" clId="{197912F7-843A-F843-9B9F-6E80B10AB689}" dt="2023-04-14T22:13:58.962" v="551" actId="20577"/>
          <ac:spMkLst>
            <pc:docMk/>
            <pc:sldMk cId="2599251584" sldId="30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53:58.543" v="6241" actId="255"/>
          <ac:spMkLst>
            <pc:docMk/>
            <pc:sldMk cId="2599251584" sldId="307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99251584" sldId="307"/>
            <ac:spMk id="9" creationId="{BC65AF79-BF1D-46B8-325D-C857294860A5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599251584" sldId="307"/>
            <ac:grpSpMk id="7" creationId="{ADD74307-A7CC-FDC4-65F6-79266ED2C9DA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599251584" sldId="307"/>
            <ac:picMk id="8" creationId="{F7611323-3B83-EE11-3D41-B665C5525D67}"/>
          </ac:picMkLst>
        </pc:picChg>
      </pc:sldChg>
      <pc:sldChg chg="del">
        <pc:chgData name="Nicky Wakim" userId="63a62853-8dd4-431b-8872-ecc2181a70d8" providerId="ADAL" clId="{197912F7-843A-F843-9B9F-6E80B10AB689}" dt="2023-04-16T20:16:16.246" v="1527" actId="2696"/>
        <pc:sldMkLst>
          <pc:docMk/>
          <pc:sldMk cId="3417572954" sldId="308"/>
        </pc:sldMkLst>
      </pc:sldChg>
      <pc:sldChg chg="modSp del">
        <pc:chgData name="Nicky Wakim" userId="63a62853-8dd4-431b-8872-ecc2181a70d8" providerId="ADAL" clId="{197912F7-843A-F843-9B9F-6E80B10AB689}" dt="2023-04-16T20:16:16.273" v="1530" actId="2696"/>
        <pc:sldMkLst>
          <pc:docMk/>
          <pc:sldMk cId="3833547295" sldId="309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3833547295" sldId="309"/>
            <ac:picMk id="62466" creationId="{00000000-0000-0000-0000-000000000000}"/>
          </ac:picMkLst>
        </pc:picChg>
      </pc:sldChg>
      <pc:sldChg chg="modSp del">
        <pc:chgData name="Nicky Wakim" userId="63a62853-8dd4-431b-8872-ecc2181a70d8" providerId="ADAL" clId="{197912F7-843A-F843-9B9F-6E80B10AB689}" dt="2023-04-16T20:16:16.248" v="1529" actId="2696"/>
        <pc:sldMkLst>
          <pc:docMk/>
          <pc:sldMk cId="479575426" sldId="310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79575426" sldId="310"/>
            <ac:spMk id="5" creationId="{00000000-0000-0000-0000-000000000000}"/>
          </ac:spMkLst>
        </pc:s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479575426" sldId="310"/>
            <ac:picMk id="63490" creationId="{00000000-0000-0000-0000-000000000000}"/>
          </ac:picMkLst>
        </pc:picChg>
      </pc:sldChg>
      <pc:sldChg chg="modSp del mod">
        <pc:chgData name="Nicky Wakim" userId="63a62853-8dd4-431b-8872-ecc2181a70d8" providerId="ADAL" clId="{197912F7-843A-F843-9B9F-6E80B10AB689}" dt="2023-04-16T20:16:28.565" v="1531" actId="2696"/>
        <pc:sldMkLst>
          <pc:docMk/>
          <pc:sldMk cId="3392073854" sldId="31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392073854" sldId="311"/>
            <ac:spMk id="3" creationId="{00000000-0000-0000-0000-000000000000}"/>
          </ac:spMkLst>
        </pc:spChg>
      </pc:sldChg>
      <pc:sldChg chg="add del">
        <pc:chgData name="Nicky Wakim" userId="63a62853-8dd4-431b-8872-ecc2181a70d8" providerId="ADAL" clId="{197912F7-843A-F843-9B9F-6E80B10AB689}" dt="2023-04-16T22:54:00.766" v="2406" actId="2696"/>
        <pc:sldMkLst>
          <pc:docMk/>
          <pc:sldMk cId="508958756" sldId="319"/>
        </pc:sldMkLst>
      </pc:sldChg>
      <pc:sldChg chg="modSp del mod">
        <pc:chgData name="Nicky Wakim" userId="63a62853-8dd4-431b-8872-ecc2181a70d8" providerId="ADAL" clId="{197912F7-843A-F843-9B9F-6E80B10AB689}" dt="2023-04-16T22:53:51.741" v="2404" actId="2696"/>
        <pc:sldMkLst>
          <pc:docMk/>
          <pc:sldMk cId="3179347448" sldId="319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79347448" sldId="319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2:52:18.740" v="2401" actId="2696"/>
        <pc:sldMkLst>
          <pc:docMk/>
          <pc:sldMk cId="1573400393" sldId="320"/>
        </pc:sldMkLst>
      </pc:sldChg>
      <pc:sldChg chg="addSp delSp modSp mod">
        <pc:chgData name="Nicky Wakim" userId="63a62853-8dd4-431b-8872-ecc2181a70d8" providerId="ADAL" clId="{197912F7-843A-F843-9B9F-6E80B10AB689}" dt="2023-04-16T23:29:14.847" v="2954" actId="1036"/>
        <pc:sldMkLst>
          <pc:docMk/>
          <pc:sldMk cId="2708201843" sldId="321"/>
        </pc:sldMkLst>
        <pc:spChg chg="mod">
          <ac:chgData name="Nicky Wakim" userId="63a62853-8dd4-431b-8872-ecc2181a70d8" providerId="ADAL" clId="{197912F7-843A-F843-9B9F-6E80B10AB689}" dt="2023-04-16T23:27:55.554" v="2935" actId="255"/>
          <ac:spMkLst>
            <pc:docMk/>
            <pc:sldMk cId="2708201843" sldId="321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08201843" sldId="321"/>
            <ac:spMk id="9" creationId="{CC0ED70C-DD3F-6F33-9605-5BB94DD4FE38}"/>
          </ac:spMkLst>
        </pc:spChg>
        <pc:spChg chg="mod">
          <ac:chgData name="Nicky Wakim" userId="63a62853-8dd4-431b-8872-ecc2181a70d8" providerId="ADAL" clId="{197912F7-843A-F843-9B9F-6E80B10AB689}" dt="2023-04-14T23:21:06.923" v="857"/>
          <ac:spMkLst>
            <pc:docMk/>
            <pc:sldMk cId="2708201843" sldId="321"/>
            <ac:spMk id="12" creationId="{86BF52EA-BC1A-7372-EB3A-9CE3AEC48C70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3" creationId="{06A3E640-B62F-F19B-A807-FE15EA67E7A9}"/>
          </ac:spMkLst>
        </pc:spChg>
        <pc:spChg chg="add del mod">
          <ac:chgData name="Nicky Wakim" userId="63a62853-8dd4-431b-8872-ecc2181a70d8" providerId="ADAL" clId="{197912F7-843A-F843-9B9F-6E80B10AB689}" dt="2023-04-14T23:24:50.497" v="993" actId="478"/>
          <ac:spMkLst>
            <pc:docMk/>
            <pc:sldMk cId="2708201843" sldId="321"/>
            <ac:spMk id="14" creationId="{47AEED3F-69E8-F6C5-566A-CDBC08589353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5" creationId="{39732C49-B1BF-282A-B73C-B943B87A546A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6" creationId="{444AF82E-AD53-A69B-AE77-3961A8EDB9FF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7" creationId="{77A41429-E250-7C8F-04DB-CB7CF9196EA5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8" creationId="{5BBB5D50-3EEA-276A-16AF-D4BB199E35B4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9" creationId="{262BF201-04C7-FAED-58FE-A7B2450EEAC5}"/>
          </ac:spMkLst>
        </pc:spChg>
        <pc:grpChg chg="add mod">
          <ac:chgData name="Nicky Wakim" userId="63a62853-8dd4-431b-8872-ecc2181a70d8" providerId="ADAL" clId="{197912F7-843A-F843-9B9F-6E80B10AB689}" dt="2023-04-16T23:29:14.847" v="2954" actId="1036"/>
          <ac:grpSpMkLst>
            <pc:docMk/>
            <pc:sldMk cId="2708201843" sldId="321"/>
            <ac:grpSpMk id="7" creationId="{78C41F54-9363-D877-CF7B-5077D95374FF}"/>
          </ac:grpSpMkLst>
        </pc:grpChg>
        <pc:grpChg chg="add del mod">
          <ac:chgData name="Nicky Wakim" userId="63a62853-8dd4-431b-8872-ecc2181a70d8" providerId="ADAL" clId="{197912F7-843A-F843-9B9F-6E80B10AB689}" dt="2023-04-14T23:21:03.021" v="856" actId="478"/>
          <ac:grpSpMkLst>
            <pc:docMk/>
            <pc:sldMk cId="2708201843" sldId="321"/>
            <ac:grpSpMk id="7" creationId="{9D33D2A8-88E2-F122-B172-A87BA6757C8F}"/>
          </ac:grpSpMkLst>
        </pc:grpChg>
        <pc:grpChg chg="add mod">
          <ac:chgData name="Nicky Wakim" userId="63a62853-8dd4-431b-8872-ecc2181a70d8" providerId="ADAL" clId="{197912F7-843A-F843-9B9F-6E80B10AB689}" dt="2023-04-14T23:21:06.923" v="857"/>
          <ac:grpSpMkLst>
            <pc:docMk/>
            <pc:sldMk cId="2708201843" sldId="321"/>
            <ac:grpSpMk id="10" creationId="{CB0EADF3-F579-9871-F970-E34D340C6357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708201843" sldId="321"/>
            <ac:picMk id="8" creationId="{3F14227A-B588-2820-C541-ACF6B450B29E}"/>
          </ac:picMkLst>
        </pc:picChg>
        <pc:picChg chg="mod">
          <ac:chgData name="Nicky Wakim" userId="63a62853-8dd4-431b-8872-ecc2181a70d8" providerId="ADAL" clId="{197912F7-843A-F843-9B9F-6E80B10AB689}" dt="2023-04-14T23:21:06.923" v="857"/>
          <ac:picMkLst>
            <pc:docMk/>
            <pc:sldMk cId="2708201843" sldId="321"/>
            <ac:picMk id="11" creationId="{81F25F08-B509-8277-C5DE-3FC1D3D4D0DC}"/>
          </ac:picMkLst>
        </pc:picChg>
      </pc:sldChg>
      <pc:sldChg chg="addSp delSp modSp del mod">
        <pc:chgData name="Nicky Wakim" userId="63a62853-8dd4-431b-8872-ecc2181a70d8" providerId="ADAL" clId="{197912F7-843A-F843-9B9F-6E80B10AB689}" dt="2023-04-14T23:45:49.299" v="1500" actId="2696"/>
        <pc:sldMkLst>
          <pc:docMk/>
          <pc:sldMk cId="1249841324" sldId="32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49841324" sldId="322"/>
            <ac:spMk id="9" creationId="{D5E7658C-E9B2-0FD0-0F8D-AA08C0C3E34E}"/>
          </ac:spMkLst>
        </pc:spChg>
        <pc:spChg chg="add del mod">
          <ac:chgData name="Nicky Wakim" userId="63a62853-8dd4-431b-8872-ecc2181a70d8" providerId="ADAL" clId="{197912F7-843A-F843-9B9F-6E80B10AB689}" dt="2023-04-14T23:37:05.358" v="1263" actId="478"/>
          <ac:spMkLst>
            <pc:docMk/>
            <pc:sldMk cId="1249841324" sldId="322"/>
            <ac:spMk id="10" creationId="{149EFC35-F0F9-59AC-8092-84AE9DED8E29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249841324" sldId="322"/>
            <ac:grpSpMk id="7" creationId="{A9C1EC1C-88C0-8973-C1A6-BFF2629A19F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249841324" sldId="322"/>
            <ac:picMk id="8" creationId="{169EE4FC-C9D4-BFCD-5F67-5106EF3C5C21}"/>
          </ac:picMkLst>
        </pc:picChg>
      </pc:sldChg>
      <pc:sldChg chg="addSp modSp mod">
        <pc:chgData name="Nicky Wakim" userId="63a62853-8dd4-431b-8872-ecc2181a70d8" providerId="ADAL" clId="{197912F7-843A-F843-9B9F-6E80B10AB689}" dt="2023-04-16T23:34:06.698" v="3158" actId="20577"/>
        <pc:sldMkLst>
          <pc:docMk/>
          <pc:sldMk cId="1915217172" sldId="323"/>
        </pc:sldMkLst>
        <pc:spChg chg="mod">
          <ac:chgData name="Nicky Wakim" userId="63a62853-8dd4-431b-8872-ecc2181a70d8" providerId="ADAL" clId="{197912F7-843A-F843-9B9F-6E80B10AB689}" dt="2023-04-16T23:34:06.698" v="3158" actId="20577"/>
          <ac:spMkLst>
            <pc:docMk/>
            <pc:sldMk cId="1915217172" sldId="323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2:10.032" v="3075" actId="20577"/>
          <ac:spMkLst>
            <pc:docMk/>
            <pc:sldMk cId="1915217172" sldId="323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15217172" sldId="323"/>
            <ac:spMk id="9" creationId="{907C57ED-3AF8-07A2-F8B5-4CA75EABD0CB}"/>
          </ac:spMkLst>
        </pc:spChg>
        <pc:spChg chg="add mod">
          <ac:chgData name="Nicky Wakim" userId="63a62853-8dd4-431b-8872-ecc2181a70d8" providerId="ADAL" clId="{197912F7-843A-F843-9B9F-6E80B10AB689}" dt="2023-04-14T23:47:07.254" v="1518" actId="1036"/>
          <ac:spMkLst>
            <pc:docMk/>
            <pc:sldMk cId="1915217172" sldId="323"/>
            <ac:spMk id="10" creationId="{CBFD50E3-721C-147B-29C9-40588953B0F7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915217172" sldId="323"/>
            <ac:grpSpMk id="7" creationId="{0BE2BA13-694D-F199-B3BE-0D7789BC9D1D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915217172" sldId="323"/>
            <ac:picMk id="8" creationId="{F72742C3-BBAB-5C97-ED1B-6AF06CFAC1E8}"/>
          </ac:picMkLst>
        </pc:picChg>
      </pc:sldChg>
      <pc:sldChg chg="addSp modSp mod">
        <pc:chgData name="Nicky Wakim" userId="63a62853-8dd4-431b-8872-ecc2181a70d8" providerId="ADAL" clId="{197912F7-843A-F843-9B9F-6E80B10AB689}" dt="2023-04-16T23:34:09.569" v="3162" actId="20577"/>
        <pc:sldMkLst>
          <pc:docMk/>
          <pc:sldMk cId="850218913" sldId="324"/>
        </pc:sldMkLst>
        <pc:spChg chg="mod">
          <ac:chgData name="Nicky Wakim" userId="63a62853-8dd4-431b-8872-ecc2181a70d8" providerId="ADAL" clId="{197912F7-843A-F843-9B9F-6E80B10AB689}" dt="2023-04-16T23:34:09.569" v="3162" actId="20577"/>
          <ac:spMkLst>
            <pc:docMk/>
            <pc:sldMk cId="850218913" sldId="324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3:56.136" v="3154" actId="20577"/>
          <ac:spMkLst>
            <pc:docMk/>
            <pc:sldMk cId="850218913" sldId="32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850218913" sldId="324"/>
            <ac:spMk id="9" creationId="{50F6F401-ED03-4802-0146-59B4A70DFE4F}"/>
          </ac:spMkLst>
        </pc:spChg>
        <pc:spChg chg="add mod">
          <ac:chgData name="Nicky Wakim" userId="63a62853-8dd4-431b-8872-ecc2181a70d8" providerId="ADAL" clId="{197912F7-843A-F843-9B9F-6E80B10AB689}" dt="2023-04-14T23:47:28.225" v="1521" actId="167"/>
          <ac:spMkLst>
            <pc:docMk/>
            <pc:sldMk cId="850218913" sldId="324"/>
            <ac:spMk id="10" creationId="{BFDDAE34-C3A7-D080-324A-12FB463E69E3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850218913" sldId="324"/>
            <ac:grpSpMk id="7" creationId="{413A08E0-3431-D931-069C-8CE680FACF9C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850218913" sldId="324"/>
            <ac:picMk id="8" creationId="{FAF33937-7DAC-4471-806A-3C5C985952F8}"/>
          </ac:picMkLst>
        </pc:picChg>
      </pc:sldChg>
      <pc:sldChg chg="addSp delSp modSp mod delAnim">
        <pc:chgData name="Nicky Wakim" userId="63a62853-8dd4-431b-8872-ecc2181a70d8" providerId="ADAL" clId="{197912F7-843A-F843-9B9F-6E80B10AB689}" dt="2023-04-16T23:47:20.941" v="3780" actId="15"/>
        <pc:sldMkLst>
          <pc:docMk/>
          <pc:sldMk cId="1219109604" sldId="325"/>
        </pc:sldMkLst>
        <pc:spChg chg="mod">
          <ac:chgData name="Nicky Wakim" userId="63a62853-8dd4-431b-8872-ecc2181a70d8" providerId="ADAL" clId="{197912F7-843A-F843-9B9F-6E80B10AB689}" dt="2023-04-16T23:47:20.941" v="3780" actId="15"/>
          <ac:spMkLst>
            <pc:docMk/>
            <pc:sldMk cId="1219109604" sldId="325"/>
            <ac:spMk id="3" creationId="{00000000-0000-0000-0000-000000000000}"/>
          </ac:spMkLst>
        </pc:spChg>
        <pc:spChg chg="del mod">
          <ac:chgData name="Nicky Wakim" userId="63a62853-8dd4-431b-8872-ecc2181a70d8" providerId="ADAL" clId="{197912F7-843A-F843-9B9F-6E80B10AB689}" dt="2023-04-16T23:34:24.254" v="3163" actId="478"/>
          <ac:spMkLst>
            <pc:docMk/>
            <pc:sldMk cId="1219109604" sldId="325"/>
            <ac:spMk id="5" creationId="{61A08DCA-6102-DD4E-8D86-D768D2E59BF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19109604" sldId="325"/>
            <ac:spMk id="10" creationId="{9FB30529-3F3E-9F81-594A-C7A15F6C8F49}"/>
          </ac:spMkLst>
        </pc:spChg>
        <pc:spChg chg="add mod">
          <ac:chgData name="Nicky Wakim" userId="63a62853-8dd4-431b-8872-ecc2181a70d8" providerId="ADAL" clId="{197912F7-843A-F843-9B9F-6E80B10AB689}" dt="2023-04-14T23:47:44.723" v="1524" actId="167"/>
          <ac:spMkLst>
            <pc:docMk/>
            <pc:sldMk cId="1219109604" sldId="325"/>
            <ac:spMk id="11" creationId="{839EBF09-0E7E-C9CA-E80B-203B4D8AF6B9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219109604" sldId="325"/>
            <ac:grpSpMk id="8" creationId="{FA158F31-C964-550F-D717-100BF329CE4C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219109604" sldId="325"/>
            <ac:picMk id="9" creationId="{2A100F89-8980-7C3E-6104-6C15DF97D6C9}"/>
          </ac:picMkLst>
        </pc:picChg>
      </pc:sldChg>
      <pc:sldChg chg="addSp modSp del">
        <pc:chgData name="Nicky Wakim" userId="63a62853-8dd4-431b-8872-ecc2181a70d8" providerId="ADAL" clId="{197912F7-843A-F843-9B9F-6E80B10AB689}" dt="2023-04-14T23:48:54.751" v="1525" actId="2696"/>
        <pc:sldMkLst>
          <pc:docMk/>
          <pc:sldMk cId="2905745728" sldId="326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905745728" sldId="326"/>
            <ac:spMk id="9" creationId="{0E7F197D-A7D9-073F-BD1D-1068CEB88745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905745728" sldId="326"/>
            <ac:grpSpMk id="7" creationId="{FA080495-17C3-38B0-350A-F2B17E665A65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905745728" sldId="326"/>
            <ac:picMk id="8" creationId="{EBB35F67-37ED-332B-716D-CAA3EF17E491}"/>
          </ac:picMkLst>
        </pc:picChg>
      </pc:sldChg>
      <pc:sldChg chg="modSp add del mod">
        <pc:chgData name="Nicky Wakim" userId="63a62853-8dd4-431b-8872-ecc2181a70d8" providerId="ADAL" clId="{197912F7-843A-F843-9B9F-6E80B10AB689}" dt="2023-04-16T23:49:12.388" v="3796" actId="2696"/>
        <pc:sldMkLst>
          <pc:docMk/>
          <pc:sldMk cId="652724016" sldId="327"/>
        </pc:sldMkLst>
        <pc:spChg chg="mod">
          <ac:chgData name="Nicky Wakim" userId="63a62853-8dd4-431b-8872-ecc2181a70d8" providerId="ADAL" clId="{197912F7-843A-F843-9B9F-6E80B10AB689}" dt="2023-04-16T23:48:26.982" v="3786" actId="20577"/>
          <ac:spMkLst>
            <pc:docMk/>
            <pc:sldMk cId="652724016" sldId="32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49:08.722" v="3795" actId="20577"/>
          <ac:spMkLst>
            <pc:docMk/>
            <pc:sldMk cId="652724016" sldId="327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09.989" v="2412" actId="2696"/>
        <pc:sldMkLst>
          <pc:docMk/>
          <pc:sldMk cId="2223716490" sldId="32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23716490" sldId="327"/>
            <ac:spMk id="3" creationId="{00000000-0000-0000-0000-000000000000}"/>
          </ac:spMkLst>
        </pc:spChg>
      </pc:sldChg>
      <pc:sldChg chg="modSp del">
        <pc:chgData name="Nicky Wakim" userId="63a62853-8dd4-431b-8872-ecc2181a70d8" providerId="ADAL" clId="{197912F7-843A-F843-9B9F-6E80B10AB689}" dt="2023-04-16T22:53:29.393" v="2402" actId="2696"/>
        <pc:sldMkLst>
          <pc:docMk/>
          <pc:sldMk cId="3196016175" sldId="32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96016175" sldId="328"/>
            <ac:spMk id="5" creationId="{5FE30CB0-2EC1-6E42-AB42-C6E0DDE7758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96016175" sldId="328"/>
            <ac:spMk id="6" creationId="{2F6F6EFB-360A-C94A-AD5C-36E54D7237C7}"/>
          </ac:spMkLst>
        </pc:spChg>
      </pc:sldChg>
      <pc:sldChg chg="modSp add mod">
        <pc:chgData name="Nicky Wakim" userId="63a62853-8dd4-431b-8872-ecc2181a70d8" providerId="ADAL" clId="{197912F7-843A-F843-9B9F-6E80B10AB689}" dt="2023-04-17T05:39:50.269" v="5937" actId="114"/>
        <pc:sldMkLst>
          <pc:docMk/>
          <pc:sldMk cId="2735753923" sldId="329"/>
        </pc:sldMkLst>
        <pc:spChg chg="mod">
          <ac:chgData name="Nicky Wakim" userId="63a62853-8dd4-431b-8872-ecc2181a70d8" providerId="ADAL" clId="{197912F7-843A-F843-9B9F-6E80B10AB689}" dt="2023-04-17T05:39:50.269" v="5937" actId="114"/>
          <ac:spMkLst>
            <pc:docMk/>
            <pc:sldMk cId="2735753923" sldId="329"/>
            <ac:spMk id="3" creationId="{00000000-0000-0000-0000-000000000000}"/>
          </ac:spMkLst>
        </pc:spChg>
      </pc:sldChg>
      <pc:sldChg chg="del modNotes">
        <pc:chgData name="Nicky Wakim" userId="63a62853-8dd4-431b-8872-ecc2181a70d8" providerId="ADAL" clId="{197912F7-843A-F843-9B9F-6E80B10AB689}" dt="2023-04-16T22:57:10.226" v="2416" actId="2696"/>
        <pc:sldMkLst>
          <pc:docMk/>
          <pc:sldMk cId="3745726309" sldId="329"/>
        </pc:sldMkLst>
      </pc:sldChg>
      <pc:sldChg chg="addSp modSp add del mod">
        <pc:chgData name="Nicky Wakim" userId="63a62853-8dd4-431b-8872-ecc2181a70d8" providerId="ADAL" clId="{197912F7-843A-F843-9B9F-6E80B10AB689}" dt="2023-04-17T04:13:29.736" v="5514" actId="2696"/>
        <pc:sldMkLst>
          <pc:docMk/>
          <pc:sldMk cId="90283895" sldId="330"/>
        </pc:sldMkLst>
        <pc:spChg chg="mod">
          <ac:chgData name="Nicky Wakim" userId="63a62853-8dd4-431b-8872-ecc2181a70d8" providerId="ADAL" clId="{197912F7-843A-F843-9B9F-6E80B10AB689}" dt="2023-04-17T03:57:02.470" v="4598"/>
          <ac:spMkLst>
            <pc:docMk/>
            <pc:sldMk cId="90283895" sldId="330"/>
            <ac:spMk id="3" creationId="{00000000-0000-0000-0000-000000000000}"/>
          </ac:spMkLst>
        </pc:spChg>
        <pc:spChg chg="add mod">
          <ac:chgData name="Nicky Wakim" userId="63a62853-8dd4-431b-8872-ecc2181a70d8" providerId="ADAL" clId="{197912F7-843A-F843-9B9F-6E80B10AB689}" dt="2023-04-17T03:56:24.361" v="4570" actId="14100"/>
          <ac:spMkLst>
            <pc:docMk/>
            <pc:sldMk cId="90283895" sldId="330"/>
            <ac:spMk id="7" creationId="{16C1C793-695C-2B08-31F2-004F570EF432}"/>
          </ac:spMkLst>
        </pc:spChg>
      </pc:sldChg>
      <pc:sldChg chg="modSp del mod">
        <pc:chgData name="Nicky Wakim" userId="63a62853-8dd4-431b-8872-ecc2181a70d8" providerId="ADAL" clId="{197912F7-843A-F843-9B9F-6E80B10AB689}" dt="2023-04-16T22:57:10.193" v="2415" actId="2696"/>
        <pc:sldMkLst>
          <pc:docMk/>
          <pc:sldMk cId="1819924066" sldId="330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819924066" sldId="330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10.103" v="2413" actId="2696"/>
        <pc:sldMkLst>
          <pc:docMk/>
          <pc:sldMk cId="466565695" sldId="33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66565695" sldId="331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4:15:58.196" v="5568" actId="179"/>
        <pc:sldMkLst>
          <pc:docMk/>
          <pc:sldMk cId="491999761" sldId="331"/>
        </pc:sldMkLst>
        <pc:spChg chg="mod">
          <ac:chgData name="Nicky Wakim" userId="63a62853-8dd4-431b-8872-ecc2181a70d8" providerId="ADAL" clId="{197912F7-843A-F843-9B9F-6E80B10AB689}" dt="2023-04-17T04:15:58.196" v="5568" actId="179"/>
          <ac:spMkLst>
            <pc:docMk/>
            <pc:sldMk cId="491999761" sldId="331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5:27.711" v="5565" actId="20577"/>
          <ac:spMkLst>
            <pc:docMk/>
            <pc:sldMk cId="491999761" sldId="331"/>
            <ac:spMk id="3" creationId="{00000000-0000-0000-0000-000000000000}"/>
          </ac:spMkLst>
        </pc:spChg>
      </pc:sldChg>
      <pc:sldChg chg="del mod modShow">
        <pc:chgData name="Nicky Wakim" userId="63a62853-8dd4-431b-8872-ecc2181a70d8" providerId="ADAL" clId="{197912F7-843A-F843-9B9F-6E80B10AB689}" dt="2023-04-17T05:09:05.719" v="5612" actId="2696"/>
        <pc:sldMkLst>
          <pc:docMk/>
          <pc:sldMk cId="819231324" sldId="332"/>
        </pc:sldMkLst>
      </pc:sldChg>
      <pc:sldChg chg="del">
        <pc:chgData name="Nicky Wakim" userId="63a62853-8dd4-431b-8872-ecc2181a70d8" providerId="ADAL" clId="{197912F7-843A-F843-9B9F-6E80B10AB689}" dt="2023-04-16T20:18:23.007" v="1533" actId="2696"/>
        <pc:sldMkLst>
          <pc:docMk/>
          <pc:sldMk cId="14442400" sldId="334"/>
        </pc:sldMkLst>
      </pc:sldChg>
      <pc:sldChg chg="del">
        <pc:chgData name="Nicky Wakim" userId="63a62853-8dd4-431b-8872-ecc2181a70d8" providerId="ADAL" clId="{197912F7-843A-F843-9B9F-6E80B10AB689}" dt="2023-04-16T20:18:23.132" v="1538" actId="2696"/>
        <pc:sldMkLst>
          <pc:docMk/>
          <pc:sldMk cId="3608565527" sldId="335"/>
        </pc:sldMkLst>
      </pc:sldChg>
      <pc:sldChg chg="modSp del mod">
        <pc:chgData name="Nicky Wakim" userId="63a62853-8dd4-431b-8872-ecc2181a70d8" providerId="ADAL" clId="{197912F7-843A-F843-9B9F-6E80B10AB689}" dt="2023-04-16T20:18:23.088" v="1536" actId="2696"/>
        <pc:sldMkLst>
          <pc:docMk/>
          <pc:sldMk cId="2976157451" sldId="336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976157451" sldId="336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0:18:23.052" v="1534" actId="2696"/>
        <pc:sldMkLst>
          <pc:docMk/>
          <pc:sldMk cId="1452074207" sldId="337"/>
        </pc:sldMkLst>
      </pc:sldChg>
      <pc:sldChg chg="del">
        <pc:chgData name="Nicky Wakim" userId="63a62853-8dd4-431b-8872-ecc2181a70d8" providerId="ADAL" clId="{197912F7-843A-F843-9B9F-6E80B10AB689}" dt="2023-04-16T20:18:23.217" v="1540" actId="2696"/>
        <pc:sldMkLst>
          <pc:docMk/>
          <pc:sldMk cId="2921555068" sldId="338"/>
        </pc:sldMkLst>
      </pc:sldChg>
      <pc:sldChg chg="del">
        <pc:chgData name="Nicky Wakim" userId="63a62853-8dd4-431b-8872-ecc2181a70d8" providerId="ADAL" clId="{197912F7-843A-F843-9B9F-6E80B10AB689}" dt="2023-04-16T20:18:23.179" v="1539" actId="2696"/>
        <pc:sldMkLst>
          <pc:docMk/>
          <pc:sldMk cId="3908468741" sldId="339"/>
        </pc:sldMkLst>
      </pc:sldChg>
      <pc:sldChg chg="del">
        <pc:chgData name="Nicky Wakim" userId="63a62853-8dd4-431b-8872-ecc2181a70d8" providerId="ADAL" clId="{197912F7-843A-F843-9B9F-6E80B10AB689}" dt="2023-04-16T20:18:23.072" v="1535" actId="2696"/>
        <pc:sldMkLst>
          <pc:docMk/>
          <pc:sldMk cId="1493285167" sldId="340"/>
        </pc:sldMkLst>
      </pc:sldChg>
      <pc:sldChg chg="del">
        <pc:chgData name="Nicky Wakim" userId="63a62853-8dd4-431b-8872-ecc2181a70d8" providerId="ADAL" clId="{197912F7-843A-F843-9B9F-6E80B10AB689}" dt="2023-04-16T20:18:23.269" v="1541" actId="2696"/>
        <pc:sldMkLst>
          <pc:docMk/>
          <pc:sldMk cId="1475788373" sldId="341"/>
        </pc:sldMkLst>
      </pc:sldChg>
      <pc:sldChg chg="del">
        <pc:chgData name="Nicky Wakim" userId="63a62853-8dd4-431b-8872-ecc2181a70d8" providerId="ADAL" clId="{197912F7-843A-F843-9B9F-6E80B10AB689}" dt="2023-04-16T20:18:23.309" v="1542" actId="2696"/>
        <pc:sldMkLst>
          <pc:docMk/>
          <pc:sldMk cId="638110387" sldId="342"/>
        </pc:sldMkLst>
      </pc:sldChg>
      <pc:sldChg chg="modSp del modNotes">
        <pc:chgData name="Nicky Wakim" userId="63a62853-8dd4-431b-8872-ecc2181a70d8" providerId="ADAL" clId="{197912F7-843A-F843-9B9F-6E80B10AB689}" dt="2023-04-16T20:18:23.092" v="1537" actId="2696"/>
        <pc:sldMkLst>
          <pc:docMk/>
          <pc:sldMk cId="2545593354" sldId="34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3" creationId="{00000000-0000-0000-0000-000000000000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0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1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2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3" creationId="{00000000-0000-0000-0000-000000000000}"/>
          </ac:graphicFrameMkLst>
        </pc:graphicFrameChg>
      </pc:sldChg>
      <pc:sldChg chg="modSp add del mod">
        <pc:chgData name="Nicky Wakim" userId="63a62853-8dd4-431b-8872-ecc2181a70d8" providerId="ADAL" clId="{197912F7-843A-F843-9B9F-6E80B10AB689}" dt="2023-04-17T04:02:00.930" v="5066" actId="2696"/>
        <pc:sldMkLst>
          <pc:docMk/>
          <pc:sldMk cId="1083082135" sldId="347"/>
        </pc:sldMkLst>
        <pc:spChg chg="mod">
          <ac:chgData name="Nicky Wakim" userId="63a62853-8dd4-431b-8872-ecc2181a70d8" providerId="ADAL" clId="{197912F7-843A-F843-9B9F-6E80B10AB689}" dt="2023-04-17T03:32:25.866" v="3925" actId="400"/>
          <ac:spMkLst>
            <pc:docMk/>
            <pc:sldMk cId="1083082135" sldId="347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10.238" v="2417" actId="2696"/>
        <pc:sldMkLst>
          <pc:docMk/>
          <pc:sldMk cId="4062856597" sldId="34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62856597" sldId="347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5:43:00.247" v="5947" actId="255"/>
        <pc:sldMkLst>
          <pc:docMk/>
          <pc:sldMk cId="2029039233" sldId="352"/>
        </pc:sldMkLst>
        <pc:spChg chg="mod">
          <ac:chgData name="Nicky Wakim" userId="63a62853-8dd4-431b-8872-ecc2181a70d8" providerId="ADAL" clId="{197912F7-843A-F843-9B9F-6E80B10AB689}" dt="2023-04-17T03:31:20.008" v="3903"/>
          <ac:spMkLst>
            <pc:docMk/>
            <pc:sldMk cId="2029039233" sldId="352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43:00.247" v="5947" actId="255"/>
          <ac:spMkLst>
            <pc:docMk/>
            <pc:sldMk cId="2029039233" sldId="352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2:57:10.103" v="2414" actId="2696"/>
        <pc:sldMkLst>
          <pc:docMk/>
          <pc:sldMk cId="2602545337" sldId="352"/>
        </pc:sldMkLst>
      </pc:sldChg>
      <pc:sldChg chg="modSp del">
        <pc:chgData name="Nicky Wakim" userId="63a62853-8dd4-431b-8872-ecc2181a70d8" providerId="ADAL" clId="{197912F7-843A-F843-9B9F-6E80B10AB689}" dt="2023-04-16T20:18:23.332" v="1543" actId="2696"/>
        <pc:sldMkLst>
          <pc:docMk/>
          <pc:sldMk cId="598079806" sldId="353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598079806" sldId="353"/>
            <ac:picMk id="5" creationId="{9B854C02-B85A-E64F-81A3-41BBF83E2D36}"/>
          </ac:picMkLst>
        </pc:pic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598079806" sldId="353"/>
            <ac:picMk id="6" creationId="{A3615373-BB3C-E145-893F-FD97A4CA5121}"/>
          </ac:picMkLst>
        </pc:picChg>
      </pc:sldChg>
      <pc:sldChg chg="modSp mod">
        <pc:chgData name="Nicky Wakim" userId="63a62853-8dd4-431b-8872-ecc2181a70d8" providerId="ADAL" clId="{197912F7-843A-F843-9B9F-6E80B10AB689}" dt="2023-04-17T17:48:37.525" v="7911" actId="255"/>
        <pc:sldMkLst>
          <pc:docMk/>
          <pc:sldMk cId="3435910962" sldId="354"/>
        </pc:sldMkLst>
        <pc:spChg chg="mod">
          <ac:chgData name="Nicky Wakim" userId="63a62853-8dd4-431b-8872-ecc2181a70d8" providerId="ADAL" clId="{197912F7-843A-F843-9B9F-6E80B10AB689}" dt="2023-04-17T17:48:37.525" v="7911" actId="255"/>
          <ac:spMkLst>
            <pc:docMk/>
            <pc:sldMk cId="3435910962" sldId="354"/>
            <ac:spMk id="6" creationId="{214C2258-9099-E4EC-704D-FDAF20FBE1C3}"/>
          </ac:spMkLst>
        </pc:spChg>
      </pc:sldChg>
      <pc:sldChg chg="modSp del mod">
        <pc:chgData name="Nicky Wakim" userId="63a62853-8dd4-431b-8872-ecc2181a70d8" providerId="ADAL" clId="{197912F7-843A-F843-9B9F-6E80B10AB689}" dt="2023-04-17T05:17:42.146" v="5923" actId="2696"/>
        <pc:sldMkLst>
          <pc:docMk/>
          <pc:sldMk cId="3121222378" sldId="48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21222378" sldId="481"/>
            <ac:spMk id="3" creationId="{72E40663-FF60-23EF-198C-6F472582C443}"/>
          </ac:spMkLst>
        </pc:spChg>
      </pc:sldChg>
      <pc:sldChg chg="addSp modSp del mod modNotes">
        <pc:chgData name="Nicky Wakim" userId="63a62853-8dd4-431b-8872-ecc2181a70d8" providerId="ADAL" clId="{197912F7-843A-F843-9B9F-6E80B10AB689}" dt="2023-04-17T03:34:47.024" v="3972" actId="2696"/>
        <pc:sldMkLst>
          <pc:docMk/>
          <pc:sldMk cId="38163509" sldId="485"/>
        </pc:sldMkLst>
        <pc:spChg chg="mod">
          <ac:chgData name="Nicky Wakim" userId="63a62853-8dd4-431b-8872-ecc2181a70d8" providerId="ADAL" clId="{197912F7-843A-F843-9B9F-6E80B10AB689}" dt="2023-04-17T03:34:17.611" v="3969"/>
          <ac:spMkLst>
            <pc:docMk/>
            <pc:sldMk cId="38163509" sldId="485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8163509" sldId="485"/>
            <ac:spMk id="6" creationId="{6B5CC009-B23F-DB31-918C-ABF8B3924C51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38163509" sldId="485"/>
            <ac:grpSpMk id="4" creationId="{0F4FA24D-74CA-66A0-20FB-A29E35A6CA8D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38163509" sldId="485"/>
            <ac:picMk id="5" creationId="{2C6CA0F0-2170-82C9-F47E-BA478626FD5D}"/>
          </ac:picMkLst>
        </pc:picChg>
      </pc:sldChg>
      <pc:sldChg chg="add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1962711393" sldId="492"/>
        </pc:sldMkLst>
        <pc:spChg chg="mod">
          <ac:chgData name="Nicky Wakim" userId="63a62853-8dd4-431b-8872-ecc2181a70d8" providerId="ADAL" clId="{197912F7-843A-F843-9B9F-6E80B10AB689}" dt="2023-04-17T16:29:06.197" v="6602" actId="20577"/>
          <ac:spMkLst>
            <pc:docMk/>
            <pc:sldMk cId="1962711393" sldId="492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30:39.685" v="6635" actId="27636"/>
          <ac:spMkLst>
            <pc:docMk/>
            <pc:sldMk cId="1962711393" sldId="492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62711393" sldId="492"/>
            <ac:spMk id="4" creationId="{0A29BA10-B81F-351A-605A-4ECB84F9C4F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62711393" sldId="492"/>
            <ac:spMk id="5" creationId="{3A907D7D-2AA5-971E-A141-2F7015BE13D2}"/>
          </ac:spMkLst>
        </pc:spChg>
      </pc:sldChg>
      <pc:sldChg chg="addSp delSp modSp mod modNotes">
        <pc:chgData name="Nicky Wakim" userId="63a62853-8dd4-431b-8872-ecc2181a70d8" providerId="ADAL" clId="{197912F7-843A-F843-9B9F-6E80B10AB689}" dt="2023-04-17T17:00:57.766" v="7069"/>
        <pc:sldMkLst>
          <pc:docMk/>
          <pc:sldMk cId="3507540536" sldId="493"/>
        </pc:sldMkLst>
        <pc:spChg chg="mod">
          <ac:chgData name="Nicky Wakim" userId="63a62853-8dd4-431b-8872-ecc2181a70d8" providerId="ADAL" clId="{197912F7-843A-F843-9B9F-6E80B10AB689}" dt="2023-04-17T17:00:57.766" v="7069"/>
          <ac:spMkLst>
            <pc:docMk/>
            <pc:sldMk cId="3507540536" sldId="493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507540536" sldId="493"/>
            <ac:spMk id="4" creationId="{BDA977F2-89DE-D6E1-D972-5BF8002E88B6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507540536" sldId="493"/>
            <ac:spMk id="5" creationId="{2F767B6D-6D1E-FB48-FC17-3E3BA7943246}"/>
          </ac:spMkLst>
        </pc:spChg>
        <pc:spChg chg="mod">
          <ac:chgData name="Nicky Wakim" userId="63a62853-8dd4-431b-8872-ecc2181a70d8" providerId="ADAL" clId="{197912F7-843A-F843-9B9F-6E80B10AB689}" dt="2023-04-14T23:20:45.854" v="851"/>
          <ac:spMkLst>
            <pc:docMk/>
            <pc:sldMk cId="3507540536" sldId="493"/>
            <ac:spMk id="6" creationId="{CD362527-96EF-A5C8-68D2-C7CB92131E24}"/>
          </ac:spMkLst>
        </pc:spChg>
        <pc:grpChg chg="add del mod">
          <ac:chgData name="Nicky Wakim" userId="63a62853-8dd4-431b-8872-ecc2181a70d8" providerId="ADAL" clId="{197912F7-843A-F843-9B9F-6E80B10AB689}" dt="2023-04-14T23:20:53.680" v="854" actId="478"/>
          <ac:grpSpMkLst>
            <pc:docMk/>
            <pc:sldMk cId="3507540536" sldId="493"/>
            <ac:grpSpMk id="4" creationId="{CF1AB174-1CEC-5CFC-B8AF-6862CB23DC45}"/>
          </ac:grpSpMkLst>
        </pc:grpChg>
        <pc:picChg chg="mod">
          <ac:chgData name="Nicky Wakim" userId="63a62853-8dd4-431b-8872-ecc2181a70d8" providerId="ADAL" clId="{197912F7-843A-F843-9B9F-6E80B10AB689}" dt="2023-04-14T23:20:45.854" v="851"/>
          <ac:picMkLst>
            <pc:docMk/>
            <pc:sldMk cId="3507540536" sldId="493"/>
            <ac:picMk id="5" creationId="{1265973B-2F4B-5C8C-CE90-523DBCA5084C}"/>
          </ac:picMkLst>
        </pc:picChg>
      </pc:sldChg>
      <pc:sldChg chg="del">
        <pc:chgData name="Nicky Wakim" userId="63a62853-8dd4-431b-8872-ecc2181a70d8" providerId="ADAL" clId="{197912F7-843A-F843-9B9F-6E80B10AB689}" dt="2023-04-14T22:04:18.025" v="329" actId="2696"/>
        <pc:sldMkLst>
          <pc:docMk/>
          <pc:sldMk cId="734357081" sldId="494"/>
        </pc:sldMkLst>
      </pc:sldChg>
      <pc:sldChg chg="add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363604169" sldId="49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63604169" sldId="497"/>
            <ac:spMk id="5" creationId="{72ED4653-92BD-642A-13F9-D09866DAFAB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63604169" sldId="497"/>
            <ac:spMk id="6" creationId="{7FD61168-C062-AA9C-7B24-F6BA8AC8FB9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63604169" sldId="497"/>
            <ac:spMk id="8" creationId="{3DADD980-518E-16B0-7AC6-43E70E0A8BBD}"/>
          </ac:spMkLst>
        </pc:spChg>
        <pc:graphicFrameChg chg="mod modGraphic">
          <ac:chgData name="Nicky Wakim" userId="63a62853-8dd4-431b-8872-ecc2181a70d8" providerId="ADAL" clId="{197912F7-843A-F843-9B9F-6E80B10AB689}" dt="2023-04-17T16:28:34.360" v="6576"/>
          <ac:graphicFrameMkLst>
            <pc:docMk/>
            <pc:sldMk cId="363604169" sldId="497"/>
            <ac:graphicFrameMk id="4" creationId="{AB1D8FA0-4A36-4075-4FCA-FD9C99A37565}"/>
          </ac:graphicFrameMkLst>
        </pc:graphicFrameChg>
      </pc:sldChg>
      <pc:sldChg chg="del">
        <pc:chgData name="Nicky Wakim" userId="63a62853-8dd4-431b-8872-ecc2181a70d8" providerId="ADAL" clId="{197912F7-843A-F843-9B9F-6E80B10AB689}" dt="2023-04-14T22:04:59.390" v="336" actId="2696"/>
        <pc:sldMkLst>
          <pc:docMk/>
          <pc:sldMk cId="3642771575" sldId="499"/>
        </pc:sldMkLst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4204378213" sldId="500"/>
        </pc:sldMkLst>
        <pc:spChg chg="mod">
          <ac:chgData name="Nicky Wakim" userId="63a62853-8dd4-431b-8872-ecc2181a70d8" providerId="ADAL" clId="{197912F7-843A-F843-9B9F-6E80B10AB689}" dt="2023-04-14T23:04:38.809" v="669" actId="27636"/>
          <ac:spMkLst>
            <pc:docMk/>
            <pc:sldMk cId="4204378213" sldId="500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48:00.268" v="6926" actId="20577"/>
          <ac:spMkLst>
            <pc:docMk/>
            <pc:sldMk cId="4204378213" sldId="500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204378213" sldId="500"/>
            <ac:spMk id="4" creationId="{30C59188-857A-DB24-81B0-101D45BC84F0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204378213" sldId="500"/>
            <ac:spMk id="5" creationId="{25E0EB72-82BC-9A8D-6AC5-DF0E68DF7B4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19" creationId="{F76DCEA5-C139-E128-EDE9-B418D55A7F5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20" creationId="{DC8E1C1E-35C8-F44C-64CD-4170EB86B70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21" creationId="{328699D0-26B9-40B3-EA76-E80F6B787782}"/>
          </ac:spMkLst>
        </pc:spChg>
        <pc:spChg chg="mod">
          <ac:chgData name="Nicky Wakim" userId="63a62853-8dd4-431b-8872-ecc2181a70d8" providerId="ADAL" clId="{197912F7-843A-F843-9B9F-6E80B10AB689}" dt="2023-04-14T23:05:51.548" v="759" actId="164"/>
          <ac:spMkLst>
            <pc:docMk/>
            <pc:sldMk cId="4204378213" sldId="500"/>
            <ac:spMk id="23" creationId="{6A144E27-108F-367C-6C04-3908F3C9E2FB}"/>
          </ac:spMkLst>
        </pc:spChg>
        <pc:grpChg chg="add del mod">
          <ac:chgData name="Nicky Wakim" userId="63a62853-8dd4-431b-8872-ecc2181a70d8" providerId="ADAL" clId="{197912F7-843A-F843-9B9F-6E80B10AB689}" dt="2023-04-14T23:14:10.704" v="774" actId="478"/>
          <ac:grpSpMkLst>
            <pc:docMk/>
            <pc:sldMk cId="4204378213" sldId="500"/>
            <ac:grpSpMk id="5" creationId="{9006B328-2A7F-5AF5-E69D-36FCE8D87263}"/>
          </ac:grpSpMkLst>
        </pc:grpChg>
        <pc:grpChg chg="mod">
          <ac:chgData name="Nicky Wakim" userId="63a62853-8dd4-431b-8872-ecc2181a70d8" providerId="ADAL" clId="{197912F7-843A-F843-9B9F-6E80B10AB689}" dt="2023-04-14T23:05:51.548" v="759" actId="164"/>
          <ac:grpSpMkLst>
            <pc:docMk/>
            <pc:sldMk cId="4204378213" sldId="500"/>
            <ac:grpSpMk id="22" creationId="{D7EF3DDB-72B3-E1FD-9CEA-7FF6523BE21F}"/>
          </ac:grpSpMkLst>
        </pc:grpChg>
        <pc:picChg chg="mod">
          <ac:chgData name="Nicky Wakim" userId="63a62853-8dd4-431b-8872-ecc2181a70d8" providerId="ADAL" clId="{197912F7-843A-F843-9B9F-6E80B10AB689}" dt="2023-04-14T23:05:51.548" v="759" actId="164"/>
          <ac:picMkLst>
            <pc:docMk/>
            <pc:sldMk cId="4204378213" sldId="500"/>
            <ac:picMk id="4" creationId="{87283F5C-32D6-3838-EEC9-E87546F37862}"/>
          </ac:picMkLst>
        </pc:picChg>
        <pc:picChg chg="mod">
          <ac:chgData name="Nicky Wakim" userId="63a62853-8dd4-431b-8872-ecc2181a70d8" providerId="ADAL" clId="{197912F7-843A-F843-9B9F-6E80B10AB689}" dt="2023-04-14T23:05:51.548" v="759" actId="164"/>
          <ac:picMkLst>
            <pc:docMk/>
            <pc:sldMk cId="4204378213" sldId="500"/>
            <ac:picMk id="12" creationId="{6906FCA9-6774-13E1-FA46-7D97816D6A66}"/>
          </ac:picMkLst>
        </pc:picChg>
        <pc:cxnChg chg="mod">
          <ac:chgData name="Nicky Wakim" userId="63a62853-8dd4-431b-8872-ecc2181a70d8" providerId="ADAL" clId="{197912F7-843A-F843-9B9F-6E80B10AB689}" dt="2023-04-14T23:05:51.548" v="759" actId="164"/>
          <ac:cxnSpMkLst>
            <pc:docMk/>
            <pc:sldMk cId="4204378213" sldId="500"/>
            <ac:cxnSpMk id="6" creationId="{9895BD73-C9D3-53C5-E99A-F040CB671F09}"/>
          </ac:cxnSpMkLst>
        </pc:cxnChg>
      </pc:sldChg>
      <pc:sldChg chg="addSp modSp mod modNotes modNotesTx">
        <pc:chgData name="Nicky Wakim" userId="63a62853-8dd4-431b-8872-ecc2181a70d8" providerId="ADAL" clId="{197912F7-843A-F843-9B9F-6E80B10AB689}" dt="2023-04-17T17:53:51.553" v="8140" actId="114"/>
        <pc:sldMkLst>
          <pc:docMk/>
          <pc:sldMk cId="2504646052" sldId="501"/>
        </pc:sldMkLst>
        <pc:spChg chg="add mod">
          <ac:chgData name="Nicky Wakim" userId="63a62853-8dd4-431b-8872-ecc2181a70d8" providerId="ADAL" clId="{197912F7-843A-F843-9B9F-6E80B10AB689}" dt="2023-04-17T16:59:08.415" v="7045" actId="1076"/>
          <ac:spMkLst>
            <pc:docMk/>
            <pc:sldMk cId="2504646052" sldId="501"/>
            <ac:spMk id="4" creationId="{939395D1-4601-C2FF-9E45-A500183CEB5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04646052" sldId="501"/>
            <ac:spMk id="5" creationId="{E1261FF3-3B5D-97E3-1A1B-4E5FD5CAA60A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04646052" sldId="501"/>
            <ac:spMk id="6" creationId="{39FBE9A4-A010-AAF7-688F-0E0F46E16670}"/>
          </ac:spMkLst>
        </pc:spChg>
        <pc:spChg chg="mod">
          <ac:chgData name="Nicky Wakim" userId="63a62853-8dd4-431b-8872-ecc2181a70d8" providerId="ADAL" clId="{197912F7-843A-F843-9B9F-6E80B10AB689}" dt="2023-04-17T16:48:17.546" v="6931" actId="20577"/>
          <ac:spMkLst>
            <pc:docMk/>
            <pc:sldMk cId="2504646052" sldId="501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7T17:53:51.553" v="8140" actId="114"/>
          <ac:spMkLst>
            <pc:docMk/>
            <pc:sldMk cId="2504646052" sldId="501"/>
            <ac:spMk id="15" creationId="{979C2C59-4C66-F1E0-3BBE-D0A8DB6D091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7T16:48:34.851" v="6954" actId="20577"/>
          <ac:spMkLst>
            <pc:docMk/>
            <pc:sldMk cId="2504646052" sldId="501"/>
            <ac:spMk id="24" creationId="{C8DA1B36-D630-CB54-3697-3B27A859AF6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5" creationId="{125B9E3F-CD5D-B3D0-4A38-3C06FE22BD1C}"/>
          </ac:spMkLst>
        </pc:spChg>
        <pc:spChg chg="mod">
          <ac:chgData name="Nicky Wakim" userId="63a62853-8dd4-431b-8872-ecc2181a70d8" providerId="ADAL" clId="{197912F7-843A-F843-9B9F-6E80B10AB689}" dt="2023-04-17T16:59:44.844" v="7047" actId="14100"/>
          <ac:spMkLst>
            <pc:docMk/>
            <pc:sldMk cId="2504646052" sldId="501"/>
            <ac:spMk id="26" creationId="{18118B85-0E0E-9F83-6BBA-E4366E6A1D40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04646052" sldId="501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04646052" sldId="501"/>
            <ac:cxnSpMk id="29" creationId="{F67ED577-A170-48F2-C2BE-C6D1E32D7E86}"/>
          </ac:cxnSpMkLst>
        </pc:cxnChg>
      </pc:sldChg>
      <pc:sldChg chg="addSp delSp modSp del mod modNotes">
        <pc:chgData name="Nicky Wakim" userId="63a62853-8dd4-431b-8872-ecc2181a70d8" providerId="ADAL" clId="{197912F7-843A-F843-9B9F-6E80B10AB689}" dt="2023-04-16T23:04:13.849" v="2426" actId="2696"/>
        <pc:sldMkLst>
          <pc:docMk/>
          <pc:sldMk cId="2797024765" sldId="50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4" creationId="{CAB85193-72AB-ADC1-4844-95741CB9DF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8" creationId="{112513C3-2ACE-26E9-0F01-E6E6FE395082}"/>
          </ac:spMkLst>
        </pc:spChg>
        <pc:grpChg chg="add del mod">
          <ac:chgData name="Nicky Wakim" userId="63a62853-8dd4-431b-8872-ecc2181a70d8" providerId="ADAL" clId="{197912F7-843A-F843-9B9F-6E80B10AB689}" dt="2023-04-16T23:04:11.024" v="2425" actId="478"/>
          <ac:grpSpMkLst>
            <pc:docMk/>
            <pc:sldMk cId="2797024765" sldId="502"/>
            <ac:grpSpMk id="5" creationId="{E2999DE6-A036-791C-35FE-1CB7A197BDD0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797024765" sldId="502"/>
            <ac:picMk id="6" creationId="{2D29EDB5-8284-2B5C-7103-604A1E3C73A8}"/>
          </ac:picMkLst>
        </pc:picChg>
      </pc:sldChg>
      <pc:sldChg chg="modSp del mod modNotes">
        <pc:chgData name="Nicky Wakim" userId="63a62853-8dd4-431b-8872-ecc2181a70d8" providerId="ADAL" clId="{197912F7-843A-F843-9B9F-6E80B10AB689}" dt="2023-04-17T06:05:03.912" v="6450" actId="2696"/>
        <pc:sldMkLst>
          <pc:docMk/>
          <pc:sldMk cId="2083981429" sldId="503"/>
        </pc:sldMkLst>
        <pc:spChg chg="mod">
          <ac:chgData name="Nicky Wakim" userId="63a62853-8dd4-431b-8872-ecc2181a70d8" providerId="ADAL" clId="{197912F7-843A-F843-9B9F-6E80B10AB689}" dt="2023-04-17T06:03:47.164" v="6422" actId="1076"/>
          <ac:spMkLst>
            <pc:docMk/>
            <pc:sldMk cId="2083981429" sldId="503"/>
            <ac:spMk id="4" creationId="{AD3CF4CD-27DA-9801-6D6B-D74EFC8D8D1A}"/>
          </ac:spMkLst>
        </pc:spChg>
      </pc:sldChg>
      <pc:sldChg chg="addSp modSp add del modNotes">
        <pc:chgData name="Nicky Wakim" userId="63a62853-8dd4-431b-8872-ecc2181a70d8" providerId="ADAL" clId="{197912F7-843A-F843-9B9F-6E80B10AB689}" dt="2023-04-17T17:02:18.845" v="7092" actId="2696"/>
        <pc:sldMkLst>
          <pc:docMk/>
          <pc:sldMk cId="2231725136" sldId="504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4" creationId="{779E0467-EFA8-6380-7BBF-92EAE80F484F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5" creationId="{3DF4E7BD-BE33-9669-B7F3-475B4BEC92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31725136" sldId="504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7" creationId="{A75AFA09-3E44-B6DE-5203-B9D3F527D8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31725136" sldId="504"/>
            <ac:spMk id="19" creationId="{448BA319-64D7-D251-7BA0-9AD7ABE92237}"/>
          </ac:spMkLst>
        </pc:spChg>
      </pc:sldChg>
      <pc:sldChg chg="add del">
        <pc:chgData name="Nicky Wakim" userId="63a62853-8dd4-431b-8872-ecc2181a70d8" providerId="ADAL" clId="{197912F7-843A-F843-9B9F-6E80B10AB689}" dt="2023-04-17T17:07:11.219" v="7117" actId="2696"/>
        <pc:sldMkLst>
          <pc:docMk/>
          <pc:sldMk cId="3639089722" sldId="504"/>
        </pc:sldMkLst>
      </pc:sldChg>
      <pc:sldChg chg="addSp delSp modSp add mod">
        <pc:chgData name="Nicky Wakim" userId="63a62853-8dd4-431b-8872-ecc2181a70d8" providerId="ADAL" clId="{197912F7-843A-F843-9B9F-6E80B10AB689}" dt="2023-04-17T05:17:00.045" v="5921" actId="113"/>
        <pc:sldMkLst>
          <pc:docMk/>
          <pc:sldMk cId="352516574" sldId="505"/>
        </pc:sldMkLst>
        <pc:spChg chg="mod">
          <ac:chgData name="Nicky Wakim" userId="63a62853-8dd4-431b-8872-ecc2181a70d8" providerId="ADAL" clId="{197912F7-843A-F843-9B9F-6E80B10AB689}" dt="2023-04-17T05:17:00.045" v="5921" actId="113"/>
          <ac:spMkLst>
            <pc:docMk/>
            <pc:sldMk cId="352516574" sldId="505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7T05:12:43.340" v="5670" actId="207"/>
          <ac:spMkLst>
            <pc:docMk/>
            <pc:sldMk cId="352516574" sldId="505"/>
            <ac:spMk id="4" creationId="{E767512D-1D4B-E221-FB26-66E1146EA532}"/>
          </ac:spMkLst>
        </pc:spChg>
        <pc:picChg chg="del">
          <ac:chgData name="Nicky Wakim" userId="63a62853-8dd4-431b-8872-ecc2181a70d8" providerId="ADAL" clId="{197912F7-843A-F843-9B9F-6E80B10AB689}" dt="2023-04-17T05:14:56.951" v="5683" actId="478"/>
          <ac:picMkLst>
            <pc:docMk/>
            <pc:sldMk cId="352516574" sldId="505"/>
            <ac:picMk id="5" creationId="{955313AB-F0AE-34FC-D96B-C7DE55B84E9A}"/>
          </ac:picMkLst>
        </pc:picChg>
        <pc:picChg chg="add mod modCrop">
          <ac:chgData name="Nicky Wakim" userId="63a62853-8dd4-431b-8872-ecc2181a70d8" providerId="ADAL" clId="{197912F7-843A-F843-9B9F-6E80B10AB689}" dt="2023-04-17T05:14:54.973" v="5682" actId="167"/>
          <ac:picMkLst>
            <pc:docMk/>
            <pc:sldMk cId="352516574" sldId="505"/>
            <ac:picMk id="11" creationId="{5E10BC41-3719-5401-A59C-7286969AB568}"/>
          </ac:picMkLst>
        </pc:picChg>
        <pc:picChg chg="add mod">
          <ac:chgData name="Nicky Wakim" userId="63a62853-8dd4-431b-8872-ecc2181a70d8" providerId="ADAL" clId="{197912F7-843A-F843-9B9F-6E80B10AB689}" dt="2023-04-17T05:14:48.791" v="5681" actId="167"/>
          <ac:picMkLst>
            <pc:docMk/>
            <pc:sldMk cId="352516574" sldId="505"/>
            <ac:picMk id="12" creationId="{C39CD11C-4C3F-2978-9D8E-B09064CEE828}"/>
          </ac:picMkLst>
        </pc:picChg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3877006535" sldId="509"/>
        </pc:sldMkLst>
        <pc:spChg chg="mod">
          <ac:chgData name="Nicky Wakim" userId="63a62853-8dd4-431b-8872-ecc2181a70d8" providerId="ADAL" clId="{197912F7-843A-F843-9B9F-6E80B10AB689}" dt="2023-04-14T22:06:41.128" v="382" actId="20577"/>
          <ac:spMkLst>
            <pc:docMk/>
            <pc:sldMk cId="3877006535" sldId="509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26:30.520" v="6547" actId="20577"/>
          <ac:spMkLst>
            <pc:docMk/>
            <pc:sldMk cId="3877006535" sldId="509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877006535" sldId="509"/>
            <ac:spMk id="4" creationId="{AA986EFE-6B4A-9490-4370-B605736945C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877006535" sldId="509"/>
            <ac:spMk id="5" creationId="{FF66ADC6-9A60-5036-2B2F-EF7E9F69FE0D}"/>
          </ac:spMkLst>
        </pc:spChg>
        <pc:spChg chg="mod">
          <ac:chgData name="Nicky Wakim" userId="63a62853-8dd4-431b-8872-ecc2181a70d8" providerId="ADAL" clId="{197912F7-843A-F843-9B9F-6E80B10AB689}" dt="2023-04-14T22:03:29.697" v="315"/>
          <ac:spMkLst>
            <pc:docMk/>
            <pc:sldMk cId="3877006535" sldId="509"/>
            <ac:spMk id="6" creationId="{CC659473-755A-8915-1D57-9054C9BD8FFC}"/>
          </ac:spMkLst>
        </pc:spChg>
        <pc:spChg chg="mod">
          <ac:chgData name="Nicky Wakim" userId="63a62853-8dd4-431b-8872-ecc2181a70d8" providerId="ADAL" clId="{197912F7-843A-F843-9B9F-6E80B10AB689}" dt="2023-04-14T22:03:31.800" v="317"/>
          <ac:spMkLst>
            <pc:docMk/>
            <pc:sldMk cId="3877006535" sldId="509"/>
            <ac:spMk id="10" creationId="{4FD45AC2-6899-62C5-06FD-E0882872A79E}"/>
          </ac:spMkLst>
        </pc:spChg>
        <pc:spChg chg="add del mod">
          <ac:chgData name="Nicky Wakim" userId="63a62853-8dd4-431b-8872-ecc2181a70d8" providerId="ADAL" clId="{197912F7-843A-F843-9B9F-6E80B10AB689}" dt="2023-04-14T22:04:16.395" v="328" actId="478"/>
          <ac:spMkLst>
            <pc:docMk/>
            <pc:sldMk cId="3877006535" sldId="509"/>
            <ac:spMk id="11" creationId="{A1B323AC-C278-551D-F9D9-086AA0465B21}"/>
          </ac:spMkLst>
        </pc:spChg>
        <pc:grpChg chg="add del mod">
          <ac:chgData name="Nicky Wakim" userId="63a62853-8dd4-431b-8872-ecc2181a70d8" providerId="ADAL" clId="{197912F7-843A-F843-9B9F-6E80B10AB689}" dt="2023-04-14T22:03:30.837" v="316"/>
          <ac:grpSpMkLst>
            <pc:docMk/>
            <pc:sldMk cId="3877006535" sldId="509"/>
            <ac:grpSpMk id="4" creationId="{F4F67AE8-BBC4-F8A6-18F7-6D85C1AB6998}"/>
          </ac:grpSpMkLst>
        </pc:grpChg>
        <pc:grpChg chg="add del mod">
          <ac:chgData name="Nicky Wakim" userId="63a62853-8dd4-431b-8872-ecc2181a70d8" providerId="ADAL" clId="{197912F7-843A-F843-9B9F-6E80B10AB689}" dt="2023-04-14T22:03:32.681" v="318"/>
          <ac:grpSpMkLst>
            <pc:docMk/>
            <pc:sldMk cId="3877006535" sldId="509"/>
            <ac:grpSpMk id="8" creationId="{98EE01AF-86B1-DFE8-628F-746BE9C8C1DA}"/>
          </ac:grpSpMkLst>
        </pc:grpChg>
        <pc:picChg chg="mod">
          <ac:chgData name="Nicky Wakim" userId="63a62853-8dd4-431b-8872-ecc2181a70d8" providerId="ADAL" clId="{197912F7-843A-F843-9B9F-6E80B10AB689}" dt="2023-04-14T22:03:29.697" v="315"/>
          <ac:picMkLst>
            <pc:docMk/>
            <pc:sldMk cId="3877006535" sldId="509"/>
            <ac:picMk id="5" creationId="{FE7B31FE-A11E-CE86-1E23-66AB4851405D}"/>
          </ac:picMkLst>
        </pc:picChg>
        <pc:picChg chg="mod">
          <ac:chgData name="Nicky Wakim" userId="63a62853-8dd4-431b-8872-ecc2181a70d8" providerId="ADAL" clId="{197912F7-843A-F843-9B9F-6E80B10AB689}" dt="2023-04-14T22:03:31.800" v="317"/>
          <ac:picMkLst>
            <pc:docMk/>
            <pc:sldMk cId="3877006535" sldId="509"/>
            <ac:picMk id="9" creationId="{D0B68C7D-6595-CD46-2308-D28FEA56C875}"/>
          </ac:picMkLst>
        </pc:picChg>
      </pc:sldChg>
      <pc:sldChg chg="modSp del mod modNotes">
        <pc:chgData name="Nicky Wakim" userId="63a62853-8dd4-431b-8872-ecc2181a70d8" providerId="ADAL" clId="{197912F7-843A-F843-9B9F-6E80B10AB689}" dt="2023-04-16T23:09:01.945" v="2541" actId="2696"/>
        <pc:sldMkLst>
          <pc:docMk/>
          <pc:sldMk cId="2628843156" sldId="513"/>
        </pc:sldMkLst>
        <pc:spChg chg="mod">
          <ac:chgData name="Nicky Wakim" userId="63a62853-8dd4-431b-8872-ecc2181a70d8" providerId="ADAL" clId="{197912F7-843A-F843-9B9F-6E80B10AB689}" dt="2023-04-14T22:06:51.566" v="387" actId="20577"/>
          <ac:spMkLst>
            <pc:docMk/>
            <pc:sldMk cId="2628843156" sldId="513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3" creationId="{28124EF3-8290-6BDF-EE12-86ED2D002B05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628843156" sldId="513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628843156" sldId="513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628843156" sldId="513"/>
            <ac:cxnSpMk id="19" creationId="{D4FE89AA-0071-00A7-CD32-8F0F84C39F92}"/>
          </ac:cxnSpMkLst>
        </pc:cxnChg>
      </pc:sldChg>
      <pc:sldChg chg="addSp delSp modSp del mod modNotes">
        <pc:chgData name="Nicky Wakim" userId="63a62853-8dd4-431b-8872-ecc2181a70d8" providerId="ADAL" clId="{197912F7-843A-F843-9B9F-6E80B10AB689}" dt="2023-04-16T23:08:50.009" v="2537" actId="2696"/>
        <pc:sldMkLst>
          <pc:docMk/>
          <pc:sldMk cId="1778696621" sldId="514"/>
        </pc:sldMkLst>
        <pc:spChg chg="mod">
          <ac:chgData name="Nicky Wakim" userId="63a62853-8dd4-431b-8872-ecc2181a70d8" providerId="ADAL" clId="{197912F7-843A-F843-9B9F-6E80B10AB689}" dt="2023-04-14T22:06:56.439" v="390" actId="20577"/>
          <ac:spMkLst>
            <pc:docMk/>
            <pc:sldMk cId="1778696621" sldId="514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6T23:05:43.274" v="2447" actId="14100"/>
          <ac:spMkLst>
            <pc:docMk/>
            <pc:sldMk cId="1778696621" sldId="514"/>
            <ac:spMk id="5" creationId="{F79294DE-F393-55DF-8649-3AC7595F1D7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8" creationId="{E505257D-1A70-814D-9EBC-FBB7A33B9319}"/>
          </ac:spMkLst>
        </pc:spChg>
        <pc:spChg chg="del mod">
          <ac:chgData name="Nicky Wakim" userId="63a62853-8dd4-431b-8872-ecc2181a70d8" providerId="ADAL" clId="{197912F7-843A-F843-9B9F-6E80B10AB689}" dt="2023-04-16T23:05:25.501" v="2435" actId="478"/>
          <ac:spMkLst>
            <pc:docMk/>
            <pc:sldMk cId="1778696621" sldId="514"/>
            <ac:spMk id="9" creationId="{3B753E7D-1423-EC27-FF54-2B0BDDB2235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1" creationId="{AC33ACC9-F0EB-1C7A-9F81-B2CB475C3415}"/>
          </ac:spMkLst>
        </pc:spChg>
        <pc:spChg chg="del mod">
          <ac:chgData name="Nicky Wakim" userId="63a62853-8dd4-431b-8872-ecc2181a70d8" providerId="ADAL" clId="{197912F7-843A-F843-9B9F-6E80B10AB689}" dt="2023-04-16T23:05:20.955" v="2433" actId="478"/>
          <ac:spMkLst>
            <pc:docMk/>
            <pc:sldMk cId="1778696621" sldId="514"/>
            <ac:spMk id="12" creationId="{1C06B018-14E8-A7B5-1C49-A4BD7A5B1F8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3" creationId="{28124EF3-8290-6BDF-EE12-86ED2D002B05}"/>
          </ac:spMkLst>
        </pc:spChg>
        <pc:spChg chg="del mod">
          <ac:chgData name="Nicky Wakim" userId="63a62853-8dd4-431b-8872-ecc2181a70d8" providerId="ADAL" clId="{197912F7-843A-F843-9B9F-6E80B10AB689}" dt="2023-04-16T23:05:23.569" v="2434" actId="478"/>
          <ac:spMkLst>
            <pc:docMk/>
            <pc:sldMk cId="1778696621" sldId="514"/>
            <ac:spMk id="14" creationId="{879AAA37-1CD7-E6B7-2A9C-4E9ECBDEB5B0}"/>
          </ac:spMkLst>
        </pc:spChg>
        <pc:spChg chg="del mod">
          <ac:chgData name="Nicky Wakim" userId="63a62853-8dd4-431b-8872-ecc2181a70d8" providerId="ADAL" clId="{197912F7-843A-F843-9B9F-6E80B10AB689}" dt="2023-04-16T23:05:17.401" v="2431" actId="478"/>
          <ac:spMkLst>
            <pc:docMk/>
            <pc:sldMk cId="1778696621" sldId="514"/>
            <ac:spMk id="16" creationId="{54E8C77A-1BE2-E170-8DF6-B7D5A3ECC4BE}"/>
          </ac:spMkLst>
        </pc:spChg>
        <pc:spChg chg="mod">
          <ac:chgData name="Nicky Wakim" userId="63a62853-8dd4-431b-8872-ecc2181a70d8" providerId="ADAL" clId="{197912F7-843A-F843-9B9F-6E80B10AB689}" dt="2023-04-16T23:08:01.748" v="2526" actId="14100"/>
          <ac:spMkLst>
            <pc:docMk/>
            <pc:sldMk cId="1778696621" sldId="514"/>
            <ac:spMk id="17" creationId="{803F86D2-A122-74B7-46A3-3846B2D56D8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1" creationId="{6149049F-5D2E-5A0A-ABB9-542413C7C2E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2" creationId="{B7CA59F6-6528-1903-BEA0-67D32CFD96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4" creationId="{571C0415-10F0-69C7-D640-EA3D98C9F6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5" creationId="{3458D269-FA3F-271B-04E8-7A88316FB0A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6" creationId="{D93A4F47-9805-49E6-D579-B2400021376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7" creationId="{53B56404-3579-D0F1-CCFB-7B5376BD904C}"/>
          </ac:spMkLst>
        </pc:spChg>
        <pc:grpChg chg="add mod">
          <ac:chgData name="Nicky Wakim" userId="63a62853-8dd4-431b-8872-ecc2181a70d8" providerId="ADAL" clId="{197912F7-843A-F843-9B9F-6E80B10AB689}" dt="2023-04-16T23:08:13.945" v="2529" actId="1035"/>
          <ac:grpSpMkLst>
            <pc:docMk/>
            <pc:sldMk cId="1778696621" sldId="514"/>
            <ac:grpSpMk id="4" creationId="{910124AB-ECA6-80C4-AD0B-E4279B9F6FA4}"/>
          </ac:grpSpMkLst>
        </pc:grpChg>
        <pc:grpChg chg="mod">
          <ac:chgData name="Nicky Wakim" userId="63a62853-8dd4-431b-8872-ecc2181a70d8" providerId="ADAL" clId="{197912F7-843A-F843-9B9F-6E80B10AB689}" dt="2023-04-16T23:07:38.906" v="2525" actId="1036"/>
          <ac:grpSpMkLst>
            <pc:docMk/>
            <pc:sldMk cId="1778696621" sldId="514"/>
            <ac:grpSpMk id="28" creationId="{316071C4-8E2D-B5F4-B9D7-7D6934D6154E}"/>
          </ac:grpSpMkLst>
        </pc:grpChg>
        <pc:grpChg chg="mod">
          <ac:chgData name="Nicky Wakim" userId="63a62853-8dd4-431b-8872-ecc2181a70d8" providerId="ADAL" clId="{197912F7-843A-F843-9B9F-6E80B10AB689}" dt="2023-04-16T23:08:10.981" v="2527" actId="1076"/>
          <ac:grpSpMkLst>
            <pc:docMk/>
            <pc:sldMk cId="1778696621" sldId="514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778696621" sldId="514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778696621" sldId="514"/>
            <ac:cxnSpMk id="19" creationId="{D4FE89AA-0071-00A7-CD32-8F0F84C39F92}"/>
          </ac:cxnSpMkLst>
        </pc:cxnChg>
      </pc:sldChg>
      <pc:sldChg chg="add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1999571384" sldId="515"/>
        </pc:sldMkLst>
        <pc:spChg chg="mod">
          <ac:chgData name="Nicky Wakim" userId="63a62853-8dd4-431b-8872-ecc2181a70d8" providerId="ADAL" clId="{197912F7-843A-F843-9B9F-6E80B10AB689}" dt="2023-04-14T22:07:05.312" v="394" actId="20577"/>
          <ac:spMkLst>
            <pc:docMk/>
            <pc:sldMk cId="1999571384" sldId="515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9571384" sldId="515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99571384" sldId="515"/>
            <ac:spMk id="5" creationId="{CFBE1F4D-0EA4-0D43-6F42-5701FB2DD8E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99571384" sldId="515"/>
            <ac:spMk id="6" creationId="{65312422-B7E0-E842-7F2B-4E06180E3551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1999571384" sldId="515"/>
            <ac:graphicFrameMk id="4" creationId="{273F3E85-AF69-5FE1-D727-CBCE1524299F}"/>
          </ac:graphicFrameMkLst>
        </pc:graphicFrameChg>
      </pc:sldChg>
      <pc:sldChg chg="add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402536464" sldId="516"/>
        </pc:sldMkLst>
        <pc:spChg chg="mod">
          <ac:chgData name="Nicky Wakim" userId="63a62853-8dd4-431b-8872-ecc2181a70d8" providerId="ADAL" clId="{197912F7-843A-F843-9B9F-6E80B10AB689}" dt="2023-04-14T22:07:09.173" v="399" actId="20577"/>
          <ac:spMkLst>
            <pc:docMk/>
            <pc:sldMk cId="402536464" sldId="516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2536464" sldId="516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02536464" sldId="516"/>
            <ac:spMk id="5" creationId="{53EEEEB7-63E6-E777-2A05-3A5C713EECE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02536464" sldId="516"/>
            <ac:spMk id="6" creationId="{93CE14FA-144A-AB01-D69B-A90C776A0E46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402536464" sldId="516"/>
            <ac:graphicFrameMk id="4" creationId="{53095581-7DD3-E292-7978-C6B7F53F0DC4}"/>
          </ac:graphicFrameMkLst>
        </pc:graphicFrameChg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1383436995" sldId="517"/>
        </pc:sldMkLst>
        <pc:spChg chg="mod">
          <ac:chgData name="Nicky Wakim" userId="63a62853-8dd4-431b-8872-ecc2181a70d8" providerId="ADAL" clId="{197912F7-843A-F843-9B9F-6E80B10AB689}" dt="2023-04-14T22:07:15.077" v="404" actId="20577"/>
          <ac:spMkLst>
            <pc:docMk/>
            <pc:sldMk cId="1383436995" sldId="517"/>
            <ac:spMk id="2" creationId="{DF6D8B12-450C-99CF-A50C-B5013678CF0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383436995" sldId="517"/>
            <ac:spMk id="3" creationId="{51AE155B-854E-F8C1-3563-9D65921BE676}"/>
          </ac:spMkLst>
        </pc:spChg>
        <pc:spChg chg="del">
          <ac:chgData name="Nicky Wakim" userId="63a62853-8dd4-431b-8872-ecc2181a70d8" providerId="ADAL" clId="{197912F7-843A-F843-9B9F-6E80B10AB689}" dt="2023-04-14T22:05:38.688" v="349" actId="478"/>
          <ac:spMkLst>
            <pc:docMk/>
            <pc:sldMk cId="1383436995" sldId="517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383436995" sldId="517"/>
            <ac:spMk id="5" creationId="{BF45A438-32B0-6587-39A0-0FEC3004DDC5}"/>
          </ac:spMkLst>
        </pc:spChg>
        <pc:spChg chg="add del mod">
          <ac:chgData name="Nicky Wakim" userId="63a62853-8dd4-431b-8872-ecc2181a70d8" providerId="ADAL" clId="{197912F7-843A-F843-9B9F-6E80B10AB689}" dt="2023-04-14T22:05:42.596" v="352" actId="478"/>
          <ac:spMkLst>
            <pc:docMk/>
            <pc:sldMk cId="1383436995" sldId="517"/>
            <ac:spMk id="6" creationId="{264F67C9-68DB-E11C-F220-3342AB74251C}"/>
          </ac:spMkLst>
        </pc:spChg>
        <pc:spChg chg="add del mod">
          <ac:chgData name="Nicky Wakim" userId="63a62853-8dd4-431b-8872-ecc2181a70d8" providerId="ADAL" clId="{197912F7-843A-F843-9B9F-6E80B10AB689}" dt="2023-04-14T22:05:41.149" v="351"/>
          <ac:spMkLst>
            <pc:docMk/>
            <pc:sldMk cId="1383436995" sldId="517"/>
            <ac:spMk id="9" creationId="{CC941268-0383-4ED9-BAD9-3614328DF3E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383436995" sldId="517"/>
            <ac:spMk id="10" creationId="{2137B62F-25DF-1484-A815-7F0D6104366E}"/>
          </ac:spMkLst>
        </pc:spChg>
        <pc:spChg chg="add mod">
          <ac:chgData name="Nicky Wakim" userId="63a62853-8dd4-431b-8872-ecc2181a70d8" providerId="ADAL" clId="{197912F7-843A-F843-9B9F-6E80B10AB689}" dt="2023-04-14T22:11:20.473" v="486"/>
          <ac:spMkLst>
            <pc:docMk/>
            <pc:sldMk cId="1383436995" sldId="517"/>
            <ac:spMk id="11" creationId="{78EAE02E-C29C-B2A2-2740-CE56C0DDD6E8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1383436995" sldId="517"/>
            <ac:graphicFrameMk id="4" creationId="{53095581-7DD3-E292-7978-C6B7F53F0DC4}"/>
          </ac:graphicFrameMkLst>
        </pc:graphicFrame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383436995" sldId="517"/>
            <ac:cxnSpMk id="8" creationId="{8B21232F-5F6F-7F58-2816-62694BAE9B56}"/>
          </ac:cxnSpMkLst>
        </pc:cxnChg>
      </pc:sldChg>
      <pc:sldChg chg="modSp del ord modNotes">
        <pc:chgData name="Nicky Wakim" userId="63a62853-8dd4-431b-8872-ecc2181a70d8" providerId="ADAL" clId="{197912F7-843A-F843-9B9F-6E80B10AB689}" dt="2023-04-16T20:21:57.211" v="1569" actId="2696"/>
        <pc:sldMkLst>
          <pc:docMk/>
          <pc:sldMk cId="1998145142" sldId="51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3" creationId="{28124EF3-8290-6BDF-EE12-86ED2D002B0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1" creationId="{6149049F-5D2E-5A0A-ABB9-542413C7C2E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2" creationId="{B7CA59F6-6528-1903-BEA0-67D32CFD96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4" creationId="{571C0415-10F0-69C7-D640-EA3D98C9F6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5" creationId="{3458D269-FA3F-271B-04E8-7A88316FB0A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6" creationId="{D93A4F47-9805-49E6-D579-B2400021376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7" creationId="{53B56404-3579-D0F1-CCFB-7B5376BD904C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998145142" sldId="518"/>
            <ac:grpSpMk id="28" creationId="{316071C4-8E2D-B5F4-B9D7-7D6934D6154E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998145142" sldId="518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998145142" sldId="518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998145142" sldId="518"/>
            <ac:cxnSpMk id="19" creationId="{D4FE89AA-0071-00A7-CD32-8F0F84C39F92}"/>
          </ac:cxnSpMkLst>
        </pc:cxnChg>
      </pc:sldChg>
      <pc:sldChg chg="modSp del mod ord modNotes">
        <pc:chgData name="Nicky Wakim" userId="63a62853-8dd4-431b-8872-ecc2181a70d8" providerId="ADAL" clId="{197912F7-843A-F843-9B9F-6E80B10AB689}" dt="2023-04-16T22:27:51.684" v="2106" actId="2696"/>
        <pc:sldMkLst>
          <pc:docMk/>
          <pc:sldMk cId="4012626158" sldId="519"/>
        </pc:sldMkLst>
        <pc:spChg chg="mod">
          <ac:chgData name="Nicky Wakim" userId="63a62853-8dd4-431b-8872-ecc2181a70d8" providerId="ADAL" clId="{197912F7-843A-F843-9B9F-6E80B10AB689}" dt="2023-04-16T20:22:30.601" v="1588" actId="20577"/>
          <ac:spMkLst>
            <pc:docMk/>
            <pc:sldMk cId="4012626158" sldId="519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9" creationId="{CB1547D0-C8A4-9A49-E2E7-57BE8EB8E82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11" creationId="{AC33ACC9-F0EB-1C7A-9F81-B2CB475C3415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4012626158" sldId="519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4012626158" sldId="519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4012626158" sldId="519"/>
            <ac:cxnSpMk id="19" creationId="{D4FE89AA-0071-00A7-CD32-8F0F84C39F92}"/>
          </ac:cxnSpMkLst>
        </pc:cxnChg>
      </pc:sldChg>
      <pc:sldChg chg="addSp del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2566491657" sldId="520"/>
        </pc:sldMkLst>
        <pc:spChg chg="mod">
          <ac:chgData name="Nicky Wakim" userId="63a62853-8dd4-431b-8872-ecc2181a70d8" providerId="ADAL" clId="{197912F7-843A-F843-9B9F-6E80B10AB689}" dt="2023-04-16T20:22:36.422" v="1589"/>
          <ac:spMkLst>
            <pc:docMk/>
            <pc:sldMk cId="2566491657" sldId="520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4" creationId="{C131D29C-8CC3-F8FE-5DFF-B8F15405830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5" creationId="{90328379-5B0E-1349-82FC-E12BC7C75F7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7T16:27:46.797" v="6568" actId="20577"/>
          <ac:spMkLst>
            <pc:docMk/>
            <pc:sldMk cId="2566491657" sldId="520"/>
            <ac:spMk id="9" creationId="{CB1547D0-C8A4-9A49-E2E7-57BE8EB8E82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7T16:27:38.102" v="6559" actId="20577"/>
          <ac:spMkLst>
            <pc:docMk/>
            <pc:sldMk cId="2566491657" sldId="520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2" creationId="{B23A1857-6482-D4AA-A145-E59D8E877BB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3" creationId="{B6FA26E5-4320-68CA-69AF-C8AC8EF418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4" creationId="{E63FAA36-F876-BA1F-EB8F-F028FE2B8B6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6" creationId="{6DA441EE-CA6F-2C2B-8FC4-9D2EDA8666B0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66491657" sldId="520"/>
            <ac:spMk id="17" creationId="{27744EC9-9583-DBDD-084B-579D6D69FD54}"/>
          </ac:spMkLst>
        </pc:spChg>
        <pc:spChg chg="del">
          <ac:chgData name="Nicky Wakim" userId="63a62853-8dd4-431b-8872-ecc2181a70d8" providerId="ADAL" clId="{197912F7-843A-F843-9B9F-6E80B10AB689}" dt="2023-04-16T22:27:55.764" v="2107" actId="478"/>
          <ac:spMkLst>
            <pc:docMk/>
            <pc:sldMk cId="2566491657" sldId="520"/>
            <ac:spMk id="17" creationId="{A819E363-2E13-3A6A-975C-314BF4416D4D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66491657" sldId="520"/>
            <ac:spMk id="18" creationId="{E5928369-2055-346E-192A-714A02295613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0" creationId="{94D16CDC-B7DF-2598-2D01-2EAE119F6740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1" creationId="{7D178B6B-488E-DFB6-B66C-E01B45A530B0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2" creationId="{DE60FD83-E1B0-F13C-88B4-98187D757367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3" creationId="{865642A1-92F3-3822-5D8B-2D7B0EA8ECAF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4" creationId="{B409ACD2-06F0-C49F-65B1-610B77911FB3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28" creationId="{6308534E-6A9E-A462-4556-7E697D59DFEA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0" creationId="{FAF2908B-55F6-1BB6-C663-EEB9FD155545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1" creationId="{606CDC2B-D19C-8B27-11BC-6DD0C483397D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2" creationId="{3D39FB84-2010-7F0C-4B8C-553AB75AE477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3" creationId="{9747B4CF-61A6-3EFA-2851-F26CADD60AF8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4" creationId="{18D8DCCA-8475-FBFD-D3D8-7D619BD5B73E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6" creationId="{5A6C98F5-E7F1-E2C0-3B0C-BB7F49197269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7" creationId="{0E5EDACB-D4E7-E6E3-A8E0-D2DB6F8BB789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8" creationId="{53E0A820-BFD8-54C0-39EC-79482B059810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9" creationId="{51201127-3D54-847E-DCB7-96FCFFD4588A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40" creationId="{8883DE2B-85CE-51C9-1F2A-27B4D1AA35AC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41" creationId="{373990F9-8F72-1CE4-B82E-9ADED61B2F2C}"/>
          </ac:spMkLst>
        </pc:spChg>
        <pc:spChg chg="mod">
          <ac:chgData name="Nicky Wakim" userId="63a62853-8dd4-431b-8872-ecc2181a70d8" providerId="ADAL" clId="{197912F7-843A-F843-9B9F-6E80B10AB689}" dt="2023-04-16T23:11:51.890" v="2573"/>
          <ac:spMkLst>
            <pc:docMk/>
            <pc:sldMk cId="2566491657" sldId="520"/>
            <ac:spMk id="43" creationId="{706F2197-32E5-AE18-6347-B7820EB28C75}"/>
          </ac:spMkLst>
        </pc:spChg>
        <pc:spChg chg="mod">
          <ac:chgData name="Nicky Wakim" userId="63a62853-8dd4-431b-8872-ecc2181a70d8" providerId="ADAL" clId="{197912F7-843A-F843-9B9F-6E80B10AB689}" dt="2023-04-16T23:12:41.577" v="2609" actId="20577"/>
          <ac:spMkLst>
            <pc:docMk/>
            <pc:sldMk cId="2566491657" sldId="520"/>
            <ac:spMk id="44" creationId="{F2CF6603-35D9-BFFA-8AD2-B55F740A6BAE}"/>
          </ac:spMkLst>
        </pc:spChg>
        <pc:grpChg chg="mod">
          <ac:chgData name="Nicky Wakim" userId="63a62853-8dd4-431b-8872-ecc2181a70d8" providerId="ADAL" clId="{197912F7-843A-F843-9B9F-6E80B10AB689}" dt="2023-04-16T23:11:32.747" v="2570" actId="1038"/>
          <ac:grpSpMkLst>
            <pc:docMk/>
            <pc:sldMk cId="2566491657" sldId="520"/>
            <ac:grpSpMk id="3" creationId="{B6A22CC7-5A41-258B-3E58-E76EFBD16F0E}"/>
          </ac:grpSpMkLst>
        </pc:grpChg>
        <pc:grpChg chg="add del mod">
          <ac:chgData name="Nicky Wakim" userId="63a62853-8dd4-431b-8872-ecc2181a70d8" providerId="ADAL" clId="{197912F7-843A-F843-9B9F-6E80B10AB689}" dt="2023-04-16T23:10:53.396" v="2560" actId="478"/>
          <ac:grpSpMkLst>
            <pc:docMk/>
            <pc:sldMk cId="2566491657" sldId="520"/>
            <ac:grpSpMk id="18" creationId="{F2F7DDEF-6209-549A-63E3-2E9EA46601D5}"/>
          </ac:grpSpMkLst>
        </pc:grpChg>
        <pc:grpChg chg="add del mod">
          <ac:chgData name="Nicky Wakim" userId="63a62853-8dd4-431b-8872-ecc2181a70d8" providerId="ADAL" clId="{197912F7-843A-F843-9B9F-6E80B10AB689}" dt="2023-04-16T23:11:30.134" v="2568"/>
          <ac:grpSpMkLst>
            <pc:docMk/>
            <pc:sldMk cId="2566491657" sldId="520"/>
            <ac:grpSpMk id="27" creationId="{ADE545E1-D621-E889-2EF0-06EEA8BB05C6}"/>
          </ac:grpSpMkLst>
        </pc:grpChg>
        <pc:grpChg chg="mod">
          <ac:chgData name="Nicky Wakim" userId="63a62853-8dd4-431b-8872-ecc2181a70d8" providerId="ADAL" clId="{197912F7-843A-F843-9B9F-6E80B10AB689}" dt="2023-04-17T16:28:15.235" v="6573" actId="1076"/>
          <ac:grpSpMkLst>
            <pc:docMk/>
            <pc:sldMk cId="2566491657" sldId="520"/>
            <ac:grpSpMk id="29" creationId="{A9B18BD1-BDEC-21AF-13B2-64371EBB105A}"/>
          </ac:grpSpMkLst>
        </pc:grpChg>
        <pc:grpChg chg="add del mod">
          <ac:chgData name="Nicky Wakim" userId="63a62853-8dd4-431b-8872-ecc2181a70d8" providerId="ADAL" clId="{197912F7-843A-F843-9B9F-6E80B10AB689}" dt="2023-04-16T23:11:38.455" v="2572"/>
          <ac:grpSpMkLst>
            <pc:docMk/>
            <pc:sldMk cId="2566491657" sldId="520"/>
            <ac:grpSpMk id="35" creationId="{FF7CD7F6-E532-E966-1FBA-337EA652FC48}"/>
          </ac:grpSpMkLst>
        </pc:grpChg>
        <pc:grpChg chg="add mod">
          <ac:chgData name="Nicky Wakim" userId="63a62853-8dd4-431b-8872-ecc2181a70d8" providerId="ADAL" clId="{197912F7-843A-F843-9B9F-6E80B10AB689}" dt="2023-04-16T23:11:59.321" v="2580" actId="1036"/>
          <ac:grpSpMkLst>
            <pc:docMk/>
            <pc:sldMk cId="2566491657" sldId="520"/>
            <ac:grpSpMk id="42" creationId="{89B7B937-B163-B6E3-862F-54AEA66917E5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66491657" sldId="520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66491657" sldId="520"/>
            <ac:cxnSpMk id="19" creationId="{D4FE89AA-0071-00A7-CD32-8F0F84C39F92}"/>
          </ac:cxnSpMkLst>
        </pc:cxnChg>
        <pc:cxnChg chg="mod">
          <ac:chgData name="Nicky Wakim" userId="63a62853-8dd4-431b-8872-ecc2181a70d8" providerId="ADAL" clId="{197912F7-843A-F843-9B9F-6E80B10AB689}" dt="2023-04-16T23:10:53.396" v="2560" actId="478"/>
          <ac:cxnSpMkLst>
            <pc:docMk/>
            <pc:sldMk cId="2566491657" sldId="520"/>
            <ac:cxnSpMk id="25" creationId="{D4C0805E-DFD2-164D-76F0-21B03277C886}"/>
          </ac:cxnSpMkLst>
        </pc:cxnChg>
        <pc:cxnChg chg="mod">
          <ac:chgData name="Nicky Wakim" userId="63a62853-8dd4-431b-8872-ecc2181a70d8" providerId="ADAL" clId="{197912F7-843A-F843-9B9F-6E80B10AB689}" dt="2023-04-16T23:10:34.613" v="2552"/>
          <ac:cxnSpMkLst>
            <pc:docMk/>
            <pc:sldMk cId="2566491657" sldId="520"/>
            <ac:cxnSpMk id="26" creationId="{491C79E9-64A6-EA95-F2CF-1A5B4172956E}"/>
          </ac:cxnSpMkLst>
        </pc:cxnChg>
      </pc:sldChg>
      <pc:sldChg chg="modSp del modNotes">
        <pc:chgData name="Nicky Wakim" userId="63a62853-8dd4-431b-8872-ecc2181a70d8" providerId="ADAL" clId="{197912F7-843A-F843-9B9F-6E80B10AB689}" dt="2023-04-16T23:18:15.192" v="2762" actId="2696"/>
        <pc:sldMkLst>
          <pc:docMk/>
          <pc:sldMk cId="3498819913" sldId="52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20" creationId="{E6B2D717-DF78-073A-8F21-B151317E330C}"/>
          </ac:spMkLst>
        </pc:spChg>
      </pc:sldChg>
      <pc:sldChg chg="modSp del modNotes">
        <pc:chgData name="Nicky Wakim" userId="63a62853-8dd4-431b-8872-ecc2181a70d8" providerId="ADAL" clId="{197912F7-843A-F843-9B9F-6E80B10AB689}" dt="2023-04-16T23:18:13.794" v="2761" actId="2696"/>
        <pc:sldMkLst>
          <pc:docMk/>
          <pc:sldMk cId="3005865122" sldId="523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4" creationId="{C8DA1B36-D630-CB54-3697-3B27A859AF6E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3005865122" sldId="523"/>
            <ac:cxnSpMk id="28" creationId="{CEE0D136-4EC5-96EC-D66E-288C4951DE20}"/>
          </ac:cxnSpMkLst>
        </pc:cxnChg>
      </pc:sldChg>
      <pc:sldChg chg="modSp del modNotes">
        <pc:chgData name="Nicky Wakim" userId="63a62853-8dd4-431b-8872-ecc2181a70d8" providerId="ADAL" clId="{197912F7-843A-F843-9B9F-6E80B10AB689}" dt="2023-04-14T23:17:51.692" v="825" actId="2696"/>
        <pc:sldMkLst>
          <pc:docMk/>
          <pc:sldMk cId="1472929927" sldId="52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3" creationId="{9A93ED32-FF7B-2DDF-7717-FA1F75990B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5" creationId="{979C2C59-4C66-F1E0-3BBE-D0A8DB6D091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4" creationId="{C8DA1B36-D630-CB54-3697-3B27A859AF6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5" creationId="{125B9E3F-CD5D-B3D0-4A38-3C06FE22BD1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6" creationId="{18118B85-0E0E-9F83-6BBA-E4366E6A1D40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472929927" sldId="524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472929927" sldId="524"/>
            <ac:cxnSpMk id="29" creationId="{F67ED577-A170-48F2-C2BE-C6D1E32D7E86}"/>
          </ac:cxnSpMkLst>
        </pc:cxnChg>
      </pc:sldChg>
      <pc:sldChg chg="modSp del modNotes">
        <pc:chgData name="Nicky Wakim" userId="63a62853-8dd4-431b-8872-ecc2181a70d8" providerId="ADAL" clId="{197912F7-843A-F843-9B9F-6E80B10AB689}" dt="2023-04-14T23:17:21.116" v="822" actId="2696"/>
        <pc:sldMkLst>
          <pc:docMk/>
          <pc:sldMk cId="289691326" sldId="529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89691326" sldId="529"/>
            <ac:picMk id="6" creationId="{76BC6E88-B3E5-9A0A-DEF1-DDBC3052F71A}"/>
          </ac:picMkLst>
        </pc:picChg>
      </pc:sldChg>
      <pc:sldChg chg="del">
        <pc:chgData name="Nicky Wakim" userId="63a62853-8dd4-431b-8872-ecc2181a70d8" providerId="ADAL" clId="{197912F7-843A-F843-9B9F-6E80B10AB689}" dt="2023-04-14T21:18:03.574" v="18" actId="2696"/>
        <pc:sldMkLst>
          <pc:docMk/>
          <pc:sldMk cId="3160003517" sldId="530"/>
        </pc:sldMkLst>
      </pc:sldChg>
      <pc:sldChg chg="modSp del modNotes">
        <pc:chgData name="Nicky Wakim" userId="63a62853-8dd4-431b-8872-ecc2181a70d8" providerId="ADAL" clId="{197912F7-843A-F843-9B9F-6E80B10AB689}" dt="2023-04-14T23:17:21.619" v="823" actId="2696"/>
        <pc:sldMkLst>
          <pc:docMk/>
          <pc:sldMk cId="2626554513" sldId="531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626554513" sldId="531"/>
            <ac:picMk id="6" creationId="{411F4500-BABF-7C72-DDFD-C18A2CF72864}"/>
          </ac:picMkLst>
        </pc:picChg>
      </pc:sldChg>
      <pc:sldChg chg="addSp modSp add del mod modNotes">
        <pc:chgData name="Nicky Wakim" userId="63a62853-8dd4-431b-8872-ecc2181a70d8" providerId="ADAL" clId="{197912F7-843A-F843-9B9F-6E80B10AB689}" dt="2023-04-17T17:02:19.087" v="7094" actId="2696"/>
        <pc:sldMkLst>
          <pc:docMk/>
          <pc:sldMk cId="3038536079" sldId="532"/>
        </pc:sldMkLst>
        <pc:spChg chg="mod">
          <ac:chgData name="Nicky Wakim" userId="63a62853-8dd4-431b-8872-ecc2181a70d8" providerId="ADAL" clId="{197912F7-843A-F843-9B9F-6E80B10AB689}" dt="2023-04-17T06:03:28.251" v="6421" actId="207"/>
          <ac:spMkLst>
            <pc:docMk/>
            <pc:sldMk cId="3038536079" sldId="532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038536079" sldId="532"/>
            <ac:spMk id="4" creationId="{75242E41-049F-B9BB-8139-AE4DDBE41237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038536079" sldId="532"/>
            <ac:spMk id="5" creationId="{96807D2B-DFB1-55A3-D959-44843D22781F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3100263926" sldId="532"/>
        </pc:sldMkLst>
      </pc:sldChg>
      <pc:sldChg chg="addSp modSp del mod modNotes">
        <pc:chgData name="Nicky Wakim" userId="63a62853-8dd4-431b-8872-ecc2181a70d8" providerId="ADAL" clId="{197912F7-843A-F843-9B9F-6E80B10AB689}" dt="2023-04-17T17:02:18.748" v="7090" actId="2696"/>
        <pc:sldMkLst>
          <pc:docMk/>
          <pc:sldMk cId="552743384" sldId="53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552743384" sldId="538"/>
            <ac:spMk id="5" creationId="{BA894DC0-D4BE-E5D0-DF13-9085017C1A1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552743384" sldId="538"/>
            <ac:spMk id="6" creationId="{B6132500-DF41-8CB2-FE86-2667BE2C3CA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552743384" sldId="538"/>
            <ac:spMk id="8" creationId="{A8341032-8DC9-9DC1-37B4-8BF10A78FED3}"/>
          </ac:spMkLst>
        </pc:spChg>
        <pc:graphicFrameChg chg="mod modGraphic">
          <ac:chgData name="Nicky Wakim" userId="63a62853-8dd4-431b-8872-ecc2181a70d8" providerId="ADAL" clId="{197912F7-843A-F843-9B9F-6E80B10AB689}" dt="2023-04-17T05:43:59.201" v="5949" actId="14734"/>
          <ac:graphicFrameMkLst>
            <pc:docMk/>
            <pc:sldMk cId="552743384" sldId="538"/>
            <ac:graphicFrameMk id="4" creationId="{AB1D8FA0-4A36-4075-4FCA-FD9C99A37565}"/>
          </ac:graphicFrameMkLst>
        </pc:graphicFrameChg>
      </pc:sldChg>
      <pc:sldChg chg="modSp add mod">
        <pc:chgData name="Nicky Wakim" userId="63a62853-8dd4-431b-8872-ecc2181a70d8" providerId="ADAL" clId="{197912F7-843A-F843-9B9F-6E80B10AB689}" dt="2023-04-17T23:26:51.511" v="8510" actId="20577"/>
        <pc:sldMkLst>
          <pc:docMk/>
          <pc:sldMk cId="2365647049" sldId="538"/>
        </pc:sldMkLst>
        <pc:graphicFrameChg chg="mod modGraphic">
          <ac:chgData name="Nicky Wakim" userId="63a62853-8dd4-431b-8872-ecc2181a70d8" providerId="ADAL" clId="{197912F7-843A-F843-9B9F-6E80B10AB689}" dt="2023-04-17T23:26:51.511" v="8510" actId="20577"/>
          <ac:graphicFrameMkLst>
            <pc:docMk/>
            <pc:sldMk cId="2365647049" sldId="538"/>
            <ac:graphicFrameMk id="4" creationId="{AB1D8FA0-4A36-4075-4FCA-FD9C99A37565}"/>
          </ac:graphicFrameMkLst>
        </pc:graphicFrameChg>
      </pc:sldChg>
      <pc:sldChg chg="addSp modSp add del modNotes">
        <pc:chgData name="Nicky Wakim" userId="63a62853-8dd4-431b-8872-ecc2181a70d8" providerId="ADAL" clId="{197912F7-843A-F843-9B9F-6E80B10AB689}" dt="2023-04-17T17:02:18.812" v="7091" actId="2696"/>
        <pc:sldMkLst>
          <pc:docMk/>
          <pc:sldMk cId="2300553191" sldId="539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4" creationId="{56FCD59F-F26A-DBA5-ED33-1BF3CB15131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7" creationId="{E498386B-420B-AD32-BADC-A4DD88E2C89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8" creationId="{4352134A-BCA6-E924-57A1-701E342FFA7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7" creationId="{3B84B6B6-4765-9179-3D57-B7346C2D6F50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300553191" sldId="539"/>
            <ac:grpSpMk id="28" creationId="{36D4AA79-1880-7FCD-AB5D-1EDD7953F433}"/>
          </ac:grpSpMkLst>
        </pc:grpChg>
      </pc:sldChg>
      <pc:sldChg chg="add del">
        <pc:chgData name="Nicky Wakim" userId="63a62853-8dd4-431b-8872-ecc2181a70d8" providerId="ADAL" clId="{197912F7-843A-F843-9B9F-6E80B10AB689}" dt="2023-04-17T17:07:11.185" v="7116" actId="2696"/>
        <pc:sldMkLst>
          <pc:docMk/>
          <pc:sldMk cId="3115953246" sldId="539"/>
        </pc:sldMkLst>
      </pc:sldChg>
      <pc:sldChg chg="addSp delSp modSp add del mod modNotes">
        <pc:chgData name="Nicky Wakim" userId="63a62853-8dd4-431b-8872-ecc2181a70d8" providerId="ADAL" clId="{197912F7-843A-F843-9B9F-6E80B10AB689}" dt="2023-04-17T17:02:19.217" v="7095" actId="2696"/>
        <pc:sldMkLst>
          <pc:docMk/>
          <pc:sldMk cId="1266144771" sldId="540"/>
        </pc:sldMkLst>
        <pc:spChg chg="del">
          <ac:chgData name="Nicky Wakim" userId="63a62853-8dd4-431b-8872-ecc2181a70d8" providerId="ADAL" clId="{197912F7-843A-F843-9B9F-6E80B10AB689}" dt="2023-04-14T21:59:57.686" v="313" actId="478"/>
          <ac:spMkLst>
            <pc:docMk/>
            <pc:sldMk cId="1266144771" sldId="540"/>
            <ac:spMk id="3" creationId="{4A3084E6-F2BF-088C-ACEF-F255334D25E7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66144771" sldId="540"/>
            <ac:spMk id="3" creationId="{8922A196-F6A9-76D0-63E7-13EFB4384AB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66144771" sldId="540"/>
            <ac:spMk id="8" creationId="{7E101646-67C8-DC73-B4C2-376D840EB97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1" creationId="{5E800300-583A-AF5A-BE86-1B105728956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7" creationId="{3B84B6B6-4765-9179-3D57-B7346C2D6F5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36" creationId="{6A981EAE-EA33-15BD-7613-25D7F205978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37" creationId="{23CD2C09-5419-E837-B062-0AFC15C6627E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266144771" sldId="540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266144771" sldId="540"/>
            <ac:grpSpMk id="35" creationId="{E12B76A1-E2C2-8995-D73E-56F2B37BE520}"/>
          </ac:grpSpMkLst>
        </pc:grpChg>
      </pc:sldChg>
      <pc:sldChg chg="add del">
        <pc:chgData name="Nicky Wakim" userId="63a62853-8dd4-431b-8872-ecc2181a70d8" providerId="ADAL" clId="{197912F7-843A-F843-9B9F-6E80B10AB689}" dt="2023-04-17T17:07:11.119" v="7115" actId="2696"/>
        <pc:sldMkLst>
          <pc:docMk/>
          <pc:sldMk cId="1440599866" sldId="540"/>
        </pc:sldMkLst>
      </pc:sldChg>
      <pc:sldChg chg="addSp modSp add del modNotes">
        <pc:chgData name="Nicky Wakim" userId="63a62853-8dd4-431b-8872-ecc2181a70d8" providerId="ADAL" clId="{197912F7-843A-F843-9B9F-6E80B10AB689}" dt="2023-04-17T17:02:19.316" v="7097" actId="2696"/>
        <pc:sldMkLst>
          <pc:docMk/>
          <pc:sldMk cId="2138988983" sldId="54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" creationId="{B38FF0C3-57F5-BD98-667C-A654DB3CBB3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138988983" sldId="541"/>
            <ac:spMk id="9" creationId="{459C12D1-5C2A-C688-02A8-89E90D9F3ED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138988983" sldId="541"/>
            <ac:spMk id="10" creationId="{4F8F0BE9-FF5E-7045-E889-034C9015F066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1" creationId="{5E800300-583A-AF5A-BE86-1B105728956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2" creationId="{5239E90B-CF6F-161E-8647-5B061E55F5D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3" creationId="{27540DBD-B21B-CA5E-A438-99F296BD20A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7" creationId="{3B84B6B6-4765-9179-3D57-B7346C2D6F5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6" creationId="{6A981EAE-EA33-15BD-7613-25D7F205978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7" creationId="{23CD2C09-5419-E837-B062-0AFC15C6627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9" creationId="{BECE6D6E-A4C5-9963-6D65-D7CCBE7D66B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40" creationId="{4BDC2B57-6B58-3C96-C47E-638639F08F66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35" creationId="{E12B76A1-E2C2-8995-D73E-56F2B37BE520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38" creationId="{BCB5DC33-A85E-75B8-F0A4-6767F930331E}"/>
          </ac:grpSpMkLst>
        </pc:grpChg>
      </pc:sldChg>
      <pc:sldChg chg="delSp modSp add del mod">
        <pc:chgData name="Nicky Wakim" userId="63a62853-8dd4-431b-8872-ecc2181a70d8" providerId="ADAL" clId="{197912F7-843A-F843-9B9F-6E80B10AB689}" dt="2023-04-17T17:25:54.326" v="7625" actId="2696"/>
        <pc:sldMkLst>
          <pc:docMk/>
          <pc:sldMk cId="3284701021" sldId="541"/>
        </pc:sldMkLst>
        <pc:spChg chg="mod">
          <ac:chgData name="Nicky Wakim" userId="63a62853-8dd4-431b-8872-ecc2181a70d8" providerId="ADAL" clId="{197912F7-843A-F843-9B9F-6E80B10AB689}" dt="2023-04-17T17:07:55.210" v="7147" actId="27636"/>
          <ac:spMkLst>
            <pc:docMk/>
            <pc:sldMk cId="3284701021" sldId="541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7:05:33.762" v="7114"/>
          <ac:spMkLst>
            <pc:docMk/>
            <pc:sldMk cId="3284701021" sldId="541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7T17:05:25.458" v="7112"/>
          <ac:spMkLst>
            <pc:docMk/>
            <pc:sldMk cId="3284701021" sldId="541"/>
            <ac:spMk id="5" creationId="{B969D13E-AB56-3DE5-AD05-6FB86302C282}"/>
          </ac:spMkLst>
        </pc:spChg>
        <pc:spChg chg="del mod">
          <ac:chgData name="Nicky Wakim" userId="63a62853-8dd4-431b-8872-ecc2181a70d8" providerId="ADAL" clId="{197912F7-843A-F843-9B9F-6E80B10AB689}" dt="2023-04-17T17:09:45.862" v="7155" actId="478"/>
          <ac:spMkLst>
            <pc:docMk/>
            <pc:sldMk cId="3284701021" sldId="541"/>
            <ac:spMk id="8" creationId="{776C148D-F2C4-0DE9-23CD-A882F9CEF10F}"/>
          </ac:spMkLst>
        </pc:spChg>
        <pc:spChg chg="mod">
          <ac:chgData name="Nicky Wakim" userId="63a62853-8dd4-431b-8872-ecc2181a70d8" providerId="ADAL" clId="{197912F7-843A-F843-9B9F-6E80B10AB689}" dt="2023-04-17T17:05:14.002" v="7110" actId="255"/>
          <ac:spMkLst>
            <pc:docMk/>
            <pc:sldMk cId="3284701021" sldId="541"/>
            <ac:spMk id="16" creationId="{C2323AB0-9279-E39A-FDAC-A26BE1B1926A}"/>
          </ac:spMkLst>
        </pc:spChg>
      </pc:sldChg>
      <pc:sldChg chg="modSp del modNotes">
        <pc:chgData name="Nicky Wakim" userId="63a62853-8dd4-431b-8872-ecc2181a70d8" providerId="ADAL" clId="{197912F7-843A-F843-9B9F-6E80B10AB689}" dt="2023-04-17T16:27:18.933" v="6550" actId="2696"/>
        <pc:sldMkLst>
          <pc:docMk/>
          <pc:sldMk cId="2168224341" sldId="543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68224341" sldId="543"/>
            <ac:spMk id="5" creationId="{93C67D3A-5E8A-A4E6-9F3D-36AFCD40B9A4}"/>
          </ac:spMkLst>
        </pc:spChg>
      </pc:sldChg>
      <pc:sldChg chg="addSp modSp del modNotes">
        <pc:chgData name="Nicky Wakim" userId="63a62853-8dd4-431b-8872-ecc2181a70d8" providerId="ADAL" clId="{197912F7-843A-F843-9B9F-6E80B10AB689}" dt="2023-04-17T17:02:05.128" v="7087" actId="2696"/>
        <pc:sldMkLst>
          <pc:docMk/>
          <pc:sldMk cId="1432788009" sldId="54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32788009" sldId="544"/>
            <ac:spMk id="4" creationId="{8979B314-143E-A641-4159-C00E73A8E98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432788009" sldId="544"/>
            <ac:spMk id="5" creationId="{ACB9984C-2D7B-54F6-0D3C-E7D79621484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432788009" sldId="544"/>
            <ac:spMk id="6" creationId="{718C8EB8-4E32-7FD4-9F9B-E722E59BC50F}"/>
          </ac:spMkLst>
        </pc:spChg>
      </pc:sldChg>
      <pc:sldChg chg="modSp del modNotes">
        <pc:chgData name="Nicky Wakim" userId="63a62853-8dd4-431b-8872-ecc2181a70d8" providerId="ADAL" clId="{197912F7-843A-F843-9B9F-6E80B10AB689}" dt="2023-04-17T05:17:10.131" v="5922" actId="2696"/>
        <pc:sldMkLst>
          <pc:docMk/>
          <pc:sldMk cId="1539245279" sldId="545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539245279" sldId="545"/>
            <ac:spMk id="5" creationId="{DD3E5BD4-C007-6756-0FDD-0A6C8BE3C6A6}"/>
          </ac:spMkLst>
        </pc:spChg>
      </pc:sldChg>
      <pc:sldChg chg="modSp add mod">
        <pc:chgData name="Nicky Wakim" userId="63a62853-8dd4-431b-8872-ecc2181a70d8" providerId="ADAL" clId="{197912F7-843A-F843-9B9F-6E80B10AB689}" dt="2023-04-17T23:41:46.945" v="8621" actId="14100"/>
        <pc:sldMkLst>
          <pc:docMk/>
          <pc:sldMk cId="24787821" sldId="546"/>
        </pc:sldMkLst>
        <pc:spChg chg="mod">
          <ac:chgData name="Nicky Wakim" userId="63a62853-8dd4-431b-8872-ecc2181a70d8" providerId="ADAL" clId="{197912F7-843A-F843-9B9F-6E80B10AB689}" dt="2023-04-17T23:41:46.945" v="8621" actId="14100"/>
          <ac:spMkLst>
            <pc:docMk/>
            <pc:sldMk cId="24787821" sldId="546"/>
            <ac:spMk id="3" creationId="{72E40663-FF60-23EF-198C-6F472582C443}"/>
          </ac:spMkLst>
        </pc:spChg>
      </pc:sldChg>
      <pc:sldChg chg="addSp modSp add del mod modNotes">
        <pc:chgData name="Nicky Wakim" userId="63a62853-8dd4-431b-8872-ecc2181a70d8" providerId="ADAL" clId="{197912F7-843A-F843-9B9F-6E80B10AB689}" dt="2023-04-17T17:02:18.955" v="7093" actId="2696"/>
        <pc:sldMkLst>
          <pc:docMk/>
          <pc:sldMk cId="1730147140" sldId="546"/>
        </pc:sldMkLst>
        <pc:spChg chg="mod">
          <ac:chgData name="Nicky Wakim" userId="63a62853-8dd4-431b-8872-ecc2181a70d8" providerId="ADAL" clId="{197912F7-843A-F843-9B9F-6E80B10AB689}" dt="2023-04-17T06:05:23.758" v="6452" actId="14100"/>
          <ac:spMkLst>
            <pc:docMk/>
            <pc:sldMk cId="1730147140" sldId="546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730147140" sldId="546"/>
            <ac:spMk id="4" creationId="{2C0CE271-3D17-EFC1-9BE7-F0D0FC9F77B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730147140" sldId="546"/>
            <ac:spMk id="5" creationId="{5FCC1F7B-E74E-F776-2E98-449A7710E636}"/>
          </ac:spMkLst>
        </pc:spChg>
      </pc:sldChg>
      <pc:sldChg chg="del">
        <pc:chgData name="Nicky Wakim" userId="63a62853-8dd4-431b-8872-ecc2181a70d8" providerId="ADAL" clId="{197912F7-843A-F843-9B9F-6E80B10AB689}" dt="2023-04-16T22:53:40.899" v="2403" actId="2696"/>
        <pc:sldMkLst>
          <pc:docMk/>
          <pc:sldMk cId="4294962734" sldId="547"/>
        </pc:sldMkLst>
      </pc:sldChg>
      <pc:sldChg chg="del">
        <pc:chgData name="Nicky Wakim" userId="63a62853-8dd4-431b-8872-ecc2181a70d8" providerId="ADAL" clId="{197912F7-843A-F843-9B9F-6E80B10AB689}" dt="2023-04-14T23:20:55.757" v="855" actId="2696"/>
        <pc:sldMkLst>
          <pc:docMk/>
          <pc:sldMk cId="2033922976" sldId="548"/>
        </pc:sldMkLst>
      </pc:sldChg>
      <pc:sldChg chg="addSp modSp del mod">
        <pc:chgData name="Nicky Wakim" userId="63a62853-8dd4-431b-8872-ecc2181a70d8" providerId="ADAL" clId="{197912F7-843A-F843-9B9F-6E80B10AB689}" dt="2023-04-17T18:00:29.372" v="8169" actId="2696"/>
        <pc:sldMkLst>
          <pc:docMk/>
          <pc:sldMk cId="1702304487" sldId="549"/>
        </pc:sldMkLst>
        <pc:spChg chg="mod">
          <ac:chgData name="Nicky Wakim" userId="63a62853-8dd4-431b-8872-ecc2181a70d8" providerId="ADAL" clId="{197912F7-843A-F843-9B9F-6E80B10AB689}" dt="2023-04-17T05:09:58.439" v="5666" actId="20577"/>
          <ac:spMkLst>
            <pc:docMk/>
            <pc:sldMk cId="1702304487" sldId="549"/>
            <ac:spMk id="8" creationId="{F209BE42-53AF-09A6-1BA9-6B9846B59FCB}"/>
          </ac:spMkLst>
        </pc:spChg>
        <pc:picChg chg="add mod">
          <ac:chgData name="Nicky Wakim" userId="63a62853-8dd4-431b-8872-ecc2181a70d8" providerId="ADAL" clId="{197912F7-843A-F843-9B9F-6E80B10AB689}" dt="2023-04-17T17:59:46.875" v="8162" actId="1076"/>
          <ac:picMkLst>
            <pc:docMk/>
            <pc:sldMk cId="1702304487" sldId="549"/>
            <ac:picMk id="6" creationId="{5DEA3B93-DE38-1055-F7A6-4FE8EB35E25D}"/>
          </ac:picMkLst>
        </pc:picChg>
      </pc:sldChg>
      <pc:sldChg chg="modSp mod">
        <pc:chgData name="Nicky Wakim" userId="63a62853-8dd4-431b-8872-ecc2181a70d8" providerId="ADAL" clId="{197912F7-843A-F843-9B9F-6E80B10AB689}" dt="2023-04-17T17:56:58.610" v="8160" actId="27636"/>
        <pc:sldMkLst>
          <pc:docMk/>
          <pc:sldMk cId="755660045" sldId="550"/>
        </pc:sldMkLst>
        <pc:spChg chg="mod">
          <ac:chgData name="Nicky Wakim" userId="63a62853-8dd4-431b-8872-ecc2181a70d8" providerId="ADAL" clId="{197912F7-843A-F843-9B9F-6E80B10AB689}" dt="2023-04-17T17:56:58.610" v="8160" actId="27636"/>
          <ac:spMkLst>
            <pc:docMk/>
            <pc:sldMk cId="755660045" sldId="550"/>
            <ac:spMk id="6" creationId="{49058ED2-C03F-C78B-4854-111D6F882659}"/>
          </ac:spMkLst>
        </pc:spChg>
      </pc:sldChg>
      <pc:sldChg chg="modSp add mod">
        <pc:chgData name="Nicky Wakim" userId="63a62853-8dd4-431b-8872-ecc2181a70d8" providerId="ADAL" clId="{197912F7-843A-F843-9B9F-6E80B10AB689}" dt="2023-04-17T16:32:44.961" v="6848" actId="1076"/>
        <pc:sldMkLst>
          <pc:docMk/>
          <pc:sldMk cId="1105474652" sldId="551"/>
        </pc:sldMkLst>
        <pc:spChg chg="mod">
          <ac:chgData name="Nicky Wakim" userId="63a62853-8dd4-431b-8872-ecc2181a70d8" providerId="ADAL" clId="{197912F7-843A-F843-9B9F-6E80B10AB689}" dt="2023-04-17T16:31:57.796" v="6743" actId="20577"/>
          <ac:spMkLst>
            <pc:docMk/>
            <pc:sldMk cId="1105474652" sldId="551"/>
            <ac:spMk id="5" creationId="{0D9EE6CC-A652-2DBF-060F-0EEFF2E889BD}"/>
          </ac:spMkLst>
        </pc:spChg>
        <pc:spChg chg="mod">
          <ac:chgData name="Nicky Wakim" userId="63a62853-8dd4-431b-8872-ecc2181a70d8" providerId="ADAL" clId="{197912F7-843A-F843-9B9F-6E80B10AB689}" dt="2023-04-17T16:32:39.086" v="6847" actId="20577"/>
          <ac:spMkLst>
            <pc:docMk/>
            <pc:sldMk cId="1105474652" sldId="551"/>
            <ac:spMk id="9" creationId="{6063ABF2-7165-F6AF-C351-AF94B637B64E}"/>
          </ac:spMkLst>
        </pc:spChg>
        <pc:grpChg chg="mod">
          <ac:chgData name="Nicky Wakim" userId="63a62853-8dd4-431b-8872-ecc2181a70d8" providerId="ADAL" clId="{197912F7-843A-F843-9B9F-6E80B10AB689}" dt="2023-04-17T16:32:44.961" v="6848" actId="1076"/>
          <ac:grpSpMkLst>
            <pc:docMk/>
            <pc:sldMk cId="1105474652" sldId="551"/>
            <ac:grpSpMk id="6" creationId="{064DF81A-1A9C-88FF-9F26-07B386CF2742}"/>
          </ac:grpSpMkLst>
        </pc:grpChg>
      </pc:sldChg>
      <pc:sldChg chg="addSp modSp new del mod modClrScheme chgLayout">
        <pc:chgData name="Nicky Wakim" userId="63a62853-8dd4-431b-8872-ecc2181a70d8" providerId="ADAL" clId="{197912F7-843A-F843-9B9F-6E80B10AB689}" dt="2023-04-14T22:21:36.773" v="595" actId="2696"/>
        <pc:sldMkLst>
          <pc:docMk/>
          <pc:sldMk cId="1335296185" sldId="551"/>
        </pc:sldMkLst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2" creationId="{2D285738-F4CE-3B9E-D607-D6F09CCF5A6C}"/>
          </ac:spMkLst>
        </pc:spChg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3" creationId="{7A9C8F96-2338-6A3C-9FAB-4E9CD66B45C5}"/>
          </ac:spMkLst>
        </pc:spChg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4" creationId="{C3F2371E-4ED0-54E1-6D13-148250FE065A}"/>
          </ac:spMkLst>
        </pc:spChg>
        <pc:spChg chg="add mod ord">
          <ac:chgData name="Nicky Wakim" userId="63a62853-8dd4-431b-8872-ecc2181a70d8" providerId="ADAL" clId="{197912F7-843A-F843-9B9F-6E80B10AB689}" dt="2023-04-14T21:50:19.046" v="269" actId="20577"/>
          <ac:spMkLst>
            <pc:docMk/>
            <pc:sldMk cId="1335296185" sldId="551"/>
            <ac:spMk id="5" creationId="{0D9EE6CC-A652-2DBF-060F-0EEFF2E889B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335296185" sldId="551"/>
            <ac:spMk id="8" creationId="{584C05DF-F82F-9581-F4ED-D213181F8694}"/>
          </ac:spMkLst>
        </pc:spChg>
        <pc:spChg chg="add mod ord">
          <ac:chgData name="Nicky Wakim" userId="63a62853-8dd4-431b-8872-ecc2181a70d8" providerId="ADAL" clId="{197912F7-843A-F843-9B9F-6E80B10AB689}" dt="2023-04-14T22:11:20.473" v="486"/>
          <ac:spMkLst>
            <pc:docMk/>
            <pc:sldMk cId="1335296185" sldId="551"/>
            <ac:spMk id="9" creationId="{6063ABF2-7165-F6AF-C351-AF94B637B64E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335296185" sldId="551"/>
            <ac:grpSpMk id="6" creationId="{064DF81A-1A9C-88FF-9F26-07B386CF2742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335296185" sldId="551"/>
            <ac:picMk id="7" creationId="{6B59DDD5-6C2D-5E67-C33F-B69ED62210C1}"/>
          </ac:picMkLst>
        </pc:picChg>
      </pc:sldChg>
      <pc:sldChg chg="delSp modSp add del mod modNotes">
        <pc:chgData name="Nicky Wakim" userId="63a62853-8dd4-431b-8872-ecc2181a70d8" providerId="ADAL" clId="{197912F7-843A-F843-9B9F-6E80B10AB689}" dt="2023-04-16T22:45:59.222" v="2109" actId="2696"/>
        <pc:sldMkLst>
          <pc:docMk/>
          <pc:sldMk cId="3279273994" sldId="552"/>
        </pc:sldMkLst>
        <pc:spChg chg="mod">
          <ac:chgData name="Nicky Wakim" userId="63a62853-8dd4-431b-8872-ecc2181a70d8" providerId="ADAL" clId="{197912F7-843A-F843-9B9F-6E80B10AB689}" dt="2023-04-14T22:06:44.897" v="384" actId="27636"/>
          <ac:spMkLst>
            <pc:docMk/>
            <pc:sldMk cId="3279273994" sldId="552"/>
            <ac:spMk id="2" creationId="{DF6D8B12-450C-99CF-A50C-B5013678CF02}"/>
          </ac:spMkLst>
        </pc:spChg>
        <pc:spChg chg="del mod">
          <ac:chgData name="Nicky Wakim" userId="63a62853-8dd4-431b-8872-ecc2181a70d8" providerId="ADAL" clId="{197912F7-843A-F843-9B9F-6E80B10AB689}" dt="2023-04-16T22:24:40.037" v="2100" actId="478"/>
          <ac:spMkLst>
            <pc:docMk/>
            <pc:sldMk cId="3279273994" sldId="552"/>
            <ac:spMk id="11" creationId="{A1B323AC-C278-551D-F9D9-086AA0465B21}"/>
          </ac:spMkLst>
        </pc:s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1587593437" sldId="553"/>
        </pc:sldMkLst>
        <pc:spChg chg="mod">
          <ac:chgData name="Nicky Wakim" userId="63a62853-8dd4-431b-8872-ecc2181a70d8" providerId="ADAL" clId="{197912F7-843A-F843-9B9F-6E80B10AB689}" dt="2023-04-17T03:55:07.992" v="4556" actId="20577"/>
          <ac:spMkLst>
            <pc:docMk/>
            <pc:sldMk cId="1587593437" sldId="553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587593437" sldId="553"/>
            <ac:spMk id="4" creationId="{67BB657D-08FC-A6EA-A9A5-EB51F6A4EDA9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587593437" sldId="553"/>
            <ac:spMk id="5" creationId="{C49E7867-8374-935F-4A3C-7513EF70D6FA}"/>
          </ac:spMkLst>
        </pc:spChg>
        <pc:grpChg chg="del">
          <ac:chgData name="Nicky Wakim" userId="63a62853-8dd4-431b-8872-ecc2181a70d8" providerId="ADAL" clId="{197912F7-843A-F843-9B9F-6E80B10AB689}" dt="2023-04-14T22:23:28.182" v="631" actId="478"/>
          <ac:grpSpMkLst>
            <pc:docMk/>
            <pc:sldMk cId="1587593437" sldId="553"/>
            <ac:grpSpMk id="4" creationId="{0F4FA24D-74CA-66A0-20FB-A29E35A6CA8D}"/>
          </ac:grpSpMkLst>
        </pc:grpChg>
      </pc:sldChg>
      <pc:sldChg chg="addSp delSp modSp new mod">
        <pc:chgData name="Nicky Wakim" userId="63a62853-8dd4-431b-8872-ecc2181a70d8" providerId="ADAL" clId="{197912F7-843A-F843-9B9F-6E80B10AB689}" dt="2023-04-17T05:31:03.726" v="5930" actId="478"/>
        <pc:sldMkLst>
          <pc:docMk/>
          <pc:sldMk cId="3945431420" sldId="554"/>
        </pc:sldMkLst>
        <pc:spChg chg="mod">
          <ac:chgData name="Nicky Wakim" userId="63a62853-8dd4-431b-8872-ecc2181a70d8" providerId="ADAL" clId="{197912F7-843A-F843-9B9F-6E80B10AB689}" dt="2023-04-17T05:31:02.282" v="5929" actId="14100"/>
          <ac:spMkLst>
            <pc:docMk/>
            <pc:sldMk cId="3945431420" sldId="554"/>
            <ac:spMk id="2" creationId="{D9C4ED60-949E-8D5E-A0D8-7C3809B18BC2}"/>
          </ac:spMkLst>
        </pc:spChg>
        <pc:spChg chg="del">
          <ac:chgData name="Nicky Wakim" userId="63a62853-8dd4-431b-8872-ecc2181a70d8" providerId="ADAL" clId="{197912F7-843A-F843-9B9F-6E80B10AB689}" dt="2023-04-14T23:17:09.812" v="818" actId="478"/>
          <ac:spMkLst>
            <pc:docMk/>
            <pc:sldMk cId="3945431420" sldId="554"/>
            <ac:spMk id="6" creationId="{B15669DD-6598-7CA7-03ED-B17CC5B54B69}"/>
          </ac:spMkLst>
        </pc:spChg>
        <pc:picChg chg="add del mod">
          <ac:chgData name="Nicky Wakim" userId="63a62853-8dd4-431b-8872-ecc2181a70d8" providerId="ADAL" clId="{197912F7-843A-F843-9B9F-6E80B10AB689}" dt="2023-04-17T05:31:03.726" v="5930" actId="478"/>
          <ac:picMkLst>
            <pc:docMk/>
            <pc:sldMk cId="3945431420" sldId="554"/>
            <ac:picMk id="7" creationId="{F1C9CD1E-585D-A419-4DCB-6241ADAF6C0A}"/>
          </ac:picMkLst>
        </pc:picChg>
      </pc:sldChg>
      <pc:sldChg chg="modSp add del mod">
        <pc:chgData name="Nicky Wakim" userId="63a62853-8dd4-431b-8872-ecc2181a70d8" providerId="ADAL" clId="{197912F7-843A-F843-9B9F-6E80B10AB689}" dt="2023-04-14T23:14:08.537" v="773" actId="2696"/>
        <pc:sldMkLst>
          <pc:docMk/>
          <pc:sldMk cId="4255116528" sldId="554"/>
        </pc:sldMkLst>
        <pc:spChg chg="mod">
          <ac:chgData name="Nicky Wakim" userId="63a62853-8dd4-431b-8872-ecc2181a70d8" providerId="ADAL" clId="{197912F7-843A-F843-9B9F-6E80B10AB689}" dt="2023-04-14T23:03:14.823" v="664" actId="20577"/>
          <ac:spMkLst>
            <pc:docMk/>
            <pc:sldMk cId="4255116528" sldId="554"/>
            <ac:spMk id="2" creationId="{DF6D8B12-450C-99CF-A50C-B5013678CF02}"/>
          </ac:spMkLst>
        </pc:spChg>
      </pc:sldChg>
      <pc:sldChg chg="addSp modSp add mod">
        <pc:chgData name="Nicky Wakim" userId="63a62853-8dd4-431b-8872-ecc2181a70d8" providerId="ADAL" clId="{197912F7-843A-F843-9B9F-6E80B10AB689}" dt="2023-04-17T17:01:07.742" v="7070"/>
        <pc:sldMkLst>
          <pc:docMk/>
          <pc:sldMk cId="226363759" sldId="555"/>
        </pc:sldMkLst>
        <pc:spChg chg="mod">
          <ac:chgData name="Nicky Wakim" userId="63a62853-8dd4-431b-8872-ecc2181a70d8" providerId="ADAL" clId="{197912F7-843A-F843-9B9F-6E80B10AB689}" dt="2023-04-17T17:01:07.742" v="7070"/>
          <ac:spMkLst>
            <pc:docMk/>
            <pc:sldMk cId="226363759" sldId="555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6363759" sldId="555"/>
            <ac:spMk id="8" creationId="{6C0DBE80-5B5A-EF2F-5D7C-8BE9317A1B4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6363759" sldId="555"/>
            <ac:spMk id="9" creationId="{39DE73F9-142A-1FCF-E99C-3A50ACAC7C76}"/>
          </ac:spMkLst>
        </pc:spChg>
      </pc:sldChg>
      <pc:sldChg chg="addSp delSp modSp add mod">
        <pc:chgData name="Nicky Wakim" userId="63a62853-8dd4-431b-8872-ecc2181a70d8" providerId="ADAL" clId="{197912F7-843A-F843-9B9F-6E80B10AB689}" dt="2023-04-16T23:36:08.616" v="3193" actId="20577"/>
        <pc:sldMkLst>
          <pc:docMk/>
          <pc:sldMk cId="1010675368" sldId="556"/>
        </pc:sldMkLst>
        <pc:spChg chg="del">
          <ac:chgData name="Nicky Wakim" userId="63a62853-8dd4-431b-8872-ecc2181a70d8" providerId="ADAL" clId="{197912F7-843A-F843-9B9F-6E80B10AB689}" dt="2023-04-14T23:37:07.870" v="1264" actId="478"/>
          <ac:spMkLst>
            <pc:docMk/>
            <pc:sldMk cId="1010675368" sldId="55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3:40:01.016" v="1355" actId="14100"/>
          <ac:spMkLst>
            <pc:docMk/>
            <pc:sldMk cId="1010675368" sldId="556"/>
            <ac:spMk id="10" creationId="{149EFC35-F0F9-59AC-8092-84AE9DED8E29}"/>
          </ac:spMkLst>
        </pc:spChg>
        <pc:spChg chg="add del mod">
          <ac:chgData name="Nicky Wakim" userId="63a62853-8dd4-431b-8872-ecc2181a70d8" providerId="ADAL" clId="{197912F7-843A-F843-9B9F-6E80B10AB689}" dt="2023-04-14T23:37:12.407" v="1265" actId="478"/>
          <ac:spMkLst>
            <pc:docMk/>
            <pc:sldMk cId="1010675368" sldId="556"/>
            <ac:spMk id="12" creationId="{A35361E0-0880-A86F-F257-3A14DF9DE15E}"/>
          </ac:spMkLst>
        </pc:spChg>
        <pc:spChg chg="add del mod">
          <ac:chgData name="Nicky Wakim" userId="63a62853-8dd4-431b-8872-ecc2181a70d8" providerId="ADAL" clId="{197912F7-843A-F843-9B9F-6E80B10AB689}" dt="2023-04-14T23:41:22.623" v="1394" actId="478"/>
          <ac:spMkLst>
            <pc:docMk/>
            <pc:sldMk cId="1010675368" sldId="556"/>
            <ac:spMk id="13" creationId="{C0DD1F4C-268C-3384-5286-9F52748AEB60}"/>
          </ac:spMkLst>
        </pc:spChg>
        <pc:spChg chg="add del mod">
          <ac:chgData name="Nicky Wakim" userId="63a62853-8dd4-431b-8872-ecc2181a70d8" providerId="ADAL" clId="{197912F7-843A-F843-9B9F-6E80B10AB689}" dt="2023-04-14T23:43:07.055" v="1428" actId="478"/>
          <ac:spMkLst>
            <pc:docMk/>
            <pc:sldMk cId="1010675368" sldId="556"/>
            <ac:spMk id="14" creationId="{2B6716A7-D7DA-395A-C3A4-AAEA266896A2}"/>
          </ac:spMkLst>
        </pc:spChg>
        <pc:spChg chg="add del mod">
          <ac:chgData name="Nicky Wakim" userId="63a62853-8dd4-431b-8872-ecc2181a70d8" providerId="ADAL" clId="{197912F7-843A-F843-9B9F-6E80B10AB689}" dt="2023-04-14T23:44:35.955" v="1468" actId="478"/>
          <ac:spMkLst>
            <pc:docMk/>
            <pc:sldMk cId="1010675368" sldId="556"/>
            <ac:spMk id="15" creationId="{5994C1EE-EED8-D119-EEF5-F70A896620D9}"/>
          </ac:spMkLst>
        </pc:spChg>
        <pc:spChg chg="add del mod">
          <ac:chgData name="Nicky Wakim" userId="63a62853-8dd4-431b-8872-ecc2181a70d8" providerId="ADAL" clId="{197912F7-843A-F843-9B9F-6E80B10AB689}" dt="2023-04-14T23:41:13.946" v="1392" actId="478"/>
          <ac:spMkLst>
            <pc:docMk/>
            <pc:sldMk cId="1010675368" sldId="556"/>
            <ac:spMk id="16" creationId="{2758BEE9-E0F4-74CB-1FF8-A2CC4F748DDA}"/>
          </ac:spMkLst>
        </pc:spChg>
        <pc:spChg chg="add mod">
          <ac:chgData name="Nicky Wakim" userId="63a62853-8dd4-431b-8872-ecc2181a70d8" providerId="ADAL" clId="{197912F7-843A-F843-9B9F-6E80B10AB689}" dt="2023-04-14T23:46:18.351" v="1505" actId="113"/>
          <ac:spMkLst>
            <pc:docMk/>
            <pc:sldMk cId="1010675368" sldId="556"/>
            <ac:spMk id="17" creationId="{30F8127A-A15E-3FF8-CF9D-4DF5411AB14E}"/>
          </ac:spMkLst>
        </pc:spChg>
        <pc:spChg chg="add mod">
          <ac:chgData name="Nicky Wakim" userId="63a62853-8dd4-431b-8872-ecc2181a70d8" providerId="ADAL" clId="{197912F7-843A-F843-9B9F-6E80B10AB689}" dt="2023-04-14T23:43:03.484" v="1426" actId="164"/>
          <ac:spMkLst>
            <pc:docMk/>
            <pc:sldMk cId="1010675368" sldId="556"/>
            <ac:spMk id="18" creationId="{174B3D1D-B46F-CC35-D73E-E49B9925E862}"/>
          </ac:spMkLst>
        </pc:spChg>
        <pc:spChg chg="mod">
          <ac:chgData name="Nicky Wakim" userId="63a62853-8dd4-431b-8872-ecc2181a70d8" providerId="ADAL" clId="{197912F7-843A-F843-9B9F-6E80B10AB689}" dt="2023-04-14T23:46:20.073" v="1506" actId="113"/>
          <ac:spMkLst>
            <pc:docMk/>
            <pc:sldMk cId="1010675368" sldId="556"/>
            <ac:spMk id="21" creationId="{89FCD862-86D8-E4C5-1DA8-0F16FE32512B}"/>
          </ac:spMkLst>
        </pc:spChg>
        <pc:spChg chg="mod">
          <ac:chgData name="Nicky Wakim" userId="63a62853-8dd4-431b-8872-ecc2181a70d8" providerId="ADAL" clId="{197912F7-843A-F843-9B9F-6E80B10AB689}" dt="2023-04-14T23:44:33.103" v="1467" actId="208"/>
          <ac:spMkLst>
            <pc:docMk/>
            <pc:sldMk cId="1010675368" sldId="556"/>
            <ac:spMk id="22" creationId="{45FAE235-29ED-4762-CDE2-289A706347D5}"/>
          </ac:spMkLst>
        </pc:spChg>
        <pc:spChg chg="mod">
          <ac:chgData name="Nicky Wakim" userId="63a62853-8dd4-431b-8872-ecc2181a70d8" providerId="ADAL" clId="{197912F7-843A-F843-9B9F-6E80B10AB689}" dt="2023-04-14T23:46:21.568" v="1507" actId="113"/>
          <ac:spMkLst>
            <pc:docMk/>
            <pc:sldMk cId="1010675368" sldId="556"/>
            <ac:spMk id="24" creationId="{44ED7E14-DEEA-E308-7CDB-FD2D96C0F7A6}"/>
          </ac:spMkLst>
        </pc:spChg>
        <pc:spChg chg="mod">
          <ac:chgData name="Nicky Wakim" userId="63a62853-8dd4-431b-8872-ecc2181a70d8" providerId="ADAL" clId="{197912F7-843A-F843-9B9F-6E80B10AB689}" dt="2023-04-16T23:36:08.616" v="3193" actId="20577"/>
          <ac:spMkLst>
            <pc:docMk/>
            <pc:sldMk cId="1010675368" sldId="556"/>
            <ac:spMk id="25" creationId="{956BB2CA-2F9F-2289-9D74-416D28AC07C1}"/>
          </ac:spMkLst>
        </pc:spChg>
        <pc:grpChg chg="add mod">
          <ac:chgData name="Nicky Wakim" userId="63a62853-8dd4-431b-8872-ecc2181a70d8" providerId="ADAL" clId="{197912F7-843A-F843-9B9F-6E80B10AB689}" dt="2023-04-14T23:43:03.484" v="1426" actId="164"/>
          <ac:grpSpMkLst>
            <pc:docMk/>
            <pc:sldMk cId="1010675368" sldId="556"/>
            <ac:grpSpMk id="19" creationId="{B49AF0CD-8539-4270-DB2F-EDB38557EFFF}"/>
          </ac:grpSpMkLst>
        </pc:grpChg>
        <pc:grpChg chg="add mod">
          <ac:chgData name="Nicky Wakim" userId="63a62853-8dd4-431b-8872-ecc2181a70d8" providerId="ADAL" clId="{197912F7-843A-F843-9B9F-6E80B10AB689}" dt="2023-04-14T23:43:10.670" v="1429" actId="1076"/>
          <ac:grpSpMkLst>
            <pc:docMk/>
            <pc:sldMk cId="1010675368" sldId="556"/>
            <ac:grpSpMk id="20" creationId="{ECDFAE1F-F6B7-6F16-0627-97EFCA620198}"/>
          </ac:grpSpMkLst>
        </pc:grpChg>
        <pc:grpChg chg="add mod">
          <ac:chgData name="Nicky Wakim" userId="63a62853-8dd4-431b-8872-ecc2181a70d8" providerId="ADAL" clId="{197912F7-843A-F843-9B9F-6E80B10AB689}" dt="2023-04-14T23:44:46.361" v="1470" actId="1076"/>
          <ac:grpSpMkLst>
            <pc:docMk/>
            <pc:sldMk cId="1010675368" sldId="556"/>
            <ac:grpSpMk id="23" creationId="{B6BD6719-04F5-809A-6E3A-D19A85A1FEE8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42:06.711" v="6922" actId="14100"/>
        <pc:sldMkLst>
          <pc:docMk/>
          <pc:sldMk cId="4082598704" sldId="557"/>
        </pc:sldMkLst>
        <pc:spChg chg="del mod">
          <ac:chgData name="Nicky Wakim" userId="63a62853-8dd4-431b-8872-ecc2181a70d8" providerId="ADAL" clId="{197912F7-843A-F843-9B9F-6E80B10AB689}" dt="2023-04-16T20:47:13.273" v="1950" actId="478"/>
          <ac:spMkLst>
            <pc:docMk/>
            <pc:sldMk cId="4082598704" sldId="55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0:41:43.134" v="1927" actId="255"/>
          <ac:spMkLst>
            <pc:docMk/>
            <pc:sldMk cId="4082598704" sldId="557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6:41:45.147" v="6917" actId="14100"/>
          <ac:spMkLst>
            <pc:docMk/>
            <pc:sldMk cId="4082598704" sldId="557"/>
            <ac:spMk id="11" creationId="{8AD6B685-A9C2-3519-289B-8D58C21DFE6E}"/>
          </ac:spMkLst>
        </pc:spChg>
        <pc:spChg chg="del mod">
          <ac:chgData name="Nicky Wakim" userId="63a62853-8dd4-431b-8872-ecc2181a70d8" providerId="ADAL" clId="{197912F7-843A-F843-9B9F-6E80B10AB689}" dt="2023-04-16T20:47:46.906" v="1961" actId="478"/>
          <ac:spMkLst>
            <pc:docMk/>
            <pc:sldMk cId="4082598704" sldId="557"/>
            <ac:spMk id="12" creationId="{626E9706-B575-5A11-EFCE-5FF0FA7774DA}"/>
          </ac:spMkLst>
        </pc:spChg>
        <pc:spChg chg="del mod">
          <ac:chgData name="Nicky Wakim" userId="63a62853-8dd4-431b-8872-ecc2181a70d8" providerId="ADAL" clId="{197912F7-843A-F843-9B9F-6E80B10AB689}" dt="2023-04-16T20:47:34.643" v="1954" actId="478"/>
          <ac:spMkLst>
            <pc:docMk/>
            <pc:sldMk cId="4082598704" sldId="557"/>
            <ac:spMk id="13" creationId="{C191C9AE-7B33-3722-BCC1-40B025A34CD3}"/>
          </ac:spMkLst>
        </pc:spChg>
        <pc:spChg chg="mod">
          <ac:chgData name="Nicky Wakim" userId="63a62853-8dd4-431b-8872-ecc2181a70d8" providerId="ADAL" clId="{197912F7-843A-F843-9B9F-6E80B10AB689}" dt="2023-04-17T16:41:51.057" v="6920" actId="14100"/>
          <ac:spMkLst>
            <pc:docMk/>
            <pc:sldMk cId="4082598704" sldId="557"/>
            <ac:spMk id="14" creationId="{6C79862F-A896-4978-C736-5429FDB18984}"/>
          </ac:spMkLst>
        </pc:spChg>
        <pc:spChg chg="del mod">
          <ac:chgData name="Nicky Wakim" userId="63a62853-8dd4-431b-8872-ecc2181a70d8" providerId="ADAL" clId="{197912F7-843A-F843-9B9F-6E80B10AB689}" dt="2023-04-16T20:47:36.061" v="1955" actId="478"/>
          <ac:spMkLst>
            <pc:docMk/>
            <pc:sldMk cId="4082598704" sldId="557"/>
            <ac:spMk id="15" creationId="{9D70262A-501D-33D2-2DF7-243FCC11056D}"/>
          </ac:spMkLst>
        </pc:spChg>
        <pc:spChg chg="add del mod">
          <ac:chgData name="Nicky Wakim" userId="63a62853-8dd4-431b-8872-ecc2181a70d8" providerId="ADAL" clId="{197912F7-843A-F843-9B9F-6E80B10AB689}" dt="2023-04-16T20:47:15.452" v="1951" actId="478"/>
          <ac:spMkLst>
            <pc:docMk/>
            <pc:sldMk cId="4082598704" sldId="557"/>
            <ac:spMk id="19" creationId="{70F1FBE3-F476-3D7C-4BAF-823D7F38C40B}"/>
          </ac:spMkLst>
        </pc:spChg>
        <pc:spChg chg="mod">
          <ac:chgData name="Nicky Wakim" userId="63a62853-8dd4-431b-8872-ecc2181a70d8" providerId="ADAL" clId="{197912F7-843A-F843-9B9F-6E80B10AB689}" dt="2023-04-17T16:42:02.916" v="6921" actId="14100"/>
          <ac:spMkLst>
            <pc:docMk/>
            <pc:sldMk cId="4082598704" sldId="557"/>
            <ac:spMk id="21" creationId="{D1F208C9-B9C9-8B2E-81D0-FB005DBFFF58}"/>
          </ac:spMkLst>
        </pc:spChg>
        <pc:spChg chg="mod">
          <ac:chgData name="Nicky Wakim" userId="63a62853-8dd4-431b-8872-ecc2181a70d8" providerId="ADAL" clId="{197912F7-843A-F843-9B9F-6E80B10AB689}" dt="2023-04-17T16:42:06.711" v="6922" actId="14100"/>
          <ac:spMkLst>
            <pc:docMk/>
            <pc:sldMk cId="4082598704" sldId="557"/>
            <ac:spMk id="22" creationId="{9C1600E7-5E2A-75B1-B5F9-298CFE0309FF}"/>
          </ac:spMkLst>
        </pc:spChg>
        <pc:grpChg chg="add del mod">
          <ac:chgData name="Nicky Wakim" userId="63a62853-8dd4-431b-8872-ecc2181a70d8" providerId="ADAL" clId="{197912F7-843A-F843-9B9F-6E80B10AB689}" dt="2023-04-16T20:52:09.392" v="2026" actId="1076"/>
          <ac:grpSpMkLst>
            <pc:docMk/>
            <pc:sldMk cId="4082598704" sldId="557"/>
            <ac:grpSpMk id="10" creationId="{56001E33-5A0A-B654-9493-5ED8580CB5BB}"/>
          </ac:grpSpMkLst>
        </pc:grpChg>
        <pc:grpChg chg="add mod">
          <ac:chgData name="Nicky Wakim" userId="63a62853-8dd4-431b-8872-ecc2181a70d8" providerId="ADAL" clId="{197912F7-843A-F843-9B9F-6E80B10AB689}" dt="2023-04-16T20:52:11.193" v="2027" actId="1076"/>
          <ac:grpSpMkLst>
            <pc:docMk/>
            <pc:sldMk cId="4082598704" sldId="557"/>
            <ac:grpSpMk id="20" creationId="{35E58E97-1D1D-2309-A0C1-47B161ABDDC2}"/>
          </ac:grpSpMkLst>
        </pc:grpChg>
        <pc:cxnChg chg="del mod">
          <ac:chgData name="Nicky Wakim" userId="63a62853-8dd4-431b-8872-ecc2181a70d8" providerId="ADAL" clId="{197912F7-843A-F843-9B9F-6E80B10AB689}" dt="2023-04-16T20:47:44.026" v="1959" actId="478"/>
          <ac:cxnSpMkLst>
            <pc:docMk/>
            <pc:sldMk cId="4082598704" sldId="557"/>
            <ac:cxnSpMk id="16" creationId="{DB5B476C-D5E5-3E7A-73B7-CA4CB359F825}"/>
          </ac:cxnSpMkLst>
        </pc:cxnChg>
        <pc:cxnChg chg="del mod">
          <ac:chgData name="Nicky Wakim" userId="63a62853-8dd4-431b-8872-ecc2181a70d8" providerId="ADAL" clId="{197912F7-843A-F843-9B9F-6E80B10AB689}" dt="2023-04-16T20:47:41.641" v="1958" actId="478"/>
          <ac:cxnSpMkLst>
            <pc:docMk/>
            <pc:sldMk cId="4082598704" sldId="557"/>
            <ac:cxnSpMk id="17" creationId="{5131A163-179D-0D8D-82EC-77837033A9A1}"/>
          </ac:cxnSpMkLst>
        </pc:cxnChg>
      </pc:sldChg>
      <pc:sldChg chg="modSp add del mod">
        <pc:chgData name="Nicky Wakim" userId="63a62853-8dd4-431b-8872-ecc2181a70d8" providerId="ADAL" clId="{197912F7-843A-F843-9B9F-6E80B10AB689}" dt="2023-04-17T17:51:01.813" v="7940" actId="2696"/>
        <pc:sldMkLst>
          <pc:docMk/>
          <pc:sldMk cId="1213102320" sldId="684"/>
        </pc:sldMkLst>
        <pc:spChg chg="mod">
          <ac:chgData name="Nicky Wakim" userId="63a62853-8dd4-431b-8872-ecc2181a70d8" providerId="ADAL" clId="{197912F7-843A-F843-9B9F-6E80B10AB689}" dt="2023-04-16T22:23:25.634" v="2096" actId="20577"/>
          <ac:spMkLst>
            <pc:docMk/>
            <pc:sldMk cId="1213102320" sldId="684"/>
            <ac:spMk id="2" creationId="{6A94302C-E3FC-32CB-1F5A-E7B31EBC3268}"/>
          </ac:spMkLst>
        </pc:spChg>
        <pc:spChg chg="mod">
          <ac:chgData name="Nicky Wakim" userId="63a62853-8dd4-431b-8872-ecc2181a70d8" providerId="ADAL" clId="{197912F7-843A-F843-9B9F-6E80B10AB689}" dt="2023-04-16T22:23:28.109" v="2097" actId="20577"/>
          <ac:spMkLst>
            <pc:docMk/>
            <pc:sldMk cId="1213102320" sldId="684"/>
            <ac:spMk id="3" creationId="{1C164ABF-82A6-EF9B-90E3-F477D5891369}"/>
          </ac:spMkLst>
        </pc:spChg>
      </pc:sldChg>
      <pc:sldChg chg="addSp modSp add del">
        <pc:chgData name="Nicky Wakim" userId="63a62853-8dd4-431b-8872-ecc2181a70d8" providerId="ADAL" clId="{197912F7-843A-F843-9B9F-6E80B10AB689}" dt="2023-04-16T22:25:02.176" v="2102" actId="2696"/>
        <pc:sldMkLst>
          <pc:docMk/>
          <pc:sldMk cId="3986403339" sldId="685"/>
        </pc:sldMkLst>
        <pc:spChg chg="add mod">
          <ac:chgData name="Nicky Wakim" userId="63a62853-8dd4-431b-8872-ecc2181a70d8" providerId="ADAL" clId="{197912F7-843A-F843-9B9F-6E80B10AB689}" dt="2023-04-16T22:24:37.073" v="2099"/>
          <ac:spMkLst>
            <pc:docMk/>
            <pc:sldMk cId="3986403339" sldId="685"/>
            <ac:spMk id="6" creationId="{40FECBB3-FB8F-15F9-FFEE-FBE660F0B167}"/>
          </ac:spMkLst>
        </pc:spChg>
      </pc:sldChg>
      <pc:sldChg chg="delSp modSp add mod">
        <pc:chgData name="Nicky Wakim" userId="63a62853-8dd4-431b-8872-ecc2181a70d8" providerId="ADAL" clId="{197912F7-843A-F843-9B9F-6E80B10AB689}" dt="2023-04-17T16:26:42.726" v="6548" actId="478"/>
        <pc:sldMkLst>
          <pc:docMk/>
          <pc:sldMk cId="2795129455" sldId="686"/>
        </pc:sldMkLst>
        <pc:spChg chg="del mod">
          <ac:chgData name="Nicky Wakim" userId="63a62853-8dd4-431b-8872-ecc2181a70d8" providerId="ADAL" clId="{197912F7-843A-F843-9B9F-6E80B10AB689}" dt="2023-04-17T16:26:42.726" v="6548" actId="478"/>
          <ac:spMkLst>
            <pc:docMk/>
            <pc:sldMk cId="2795129455" sldId="686"/>
            <ac:spMk id="6" creationId="{40FECBB3-FB8F-15F9-FFEE-FBE660F0B167}"/>
          </ac:spMkLst>
        </pc:spChg>
        <pc:picChg chg="del mod">
          <ac:chgData name="Nicky Wakim" userId="63a62853-8dd4-431b-8872-ecc2181a70d8" providerId="ADAL" clId="{197912F7-843A-F843-9B9F-6E80B10AB689}" dt="2023-04-16T22:25:04.368" v="2104" actId="478"/>
          <ac:picMkLst>
            <pc:docMk/>
            <pc:sldMk cId="2795129455" sldId="686"/>
            <ac:picMk id="7" creationId="{F1C9CD1E-585D-A419-4DCB-6241ADAF6C0A}"/>
          </ac:picMkLst>
        </pc:picChg>
      </pc:sldChg>
      <pc:sldChg chg="add del">
        <pc:chgData name="Nicky Wakim" userId="63a62853-8dd4-431b-8872-ecc2181a70d8" providerId="ADAL" clId="{197912F7-843A-F843-9B9F-6E80B10AB689}" dt="2023-04-16T22:46:23.752" v="2110" actId="2696"/>
        <pc:sldMkLst>
          <pc:docMk/>
          <pc:sldMk cId="226323337" sldId="687"/>
        </pc:sldMkLst>
      </pc:sldChg>
      <pc:sldChg chg="modSp new add del mod">
        <pc:chgData name="Nicky Wakim" userId="63a62853-8dd4-431b-8872-ecc2181a70d8" providerId="ADAL" clId="{197912F7-843A-F843-9B9F-6E80B10AB689}" dt="2023-04-17T18:38:34.067" v="8297" actId="2696"/>
        <pc:sldMkLst>
          <pc:docMk/>
          <pc:sldMk cId="2965443434" sldId="687"/>
        </pc:sldMkLst>
        <pc:spChg chg="mod">
          <ac:chgData name="Nicky Wakim" userId="63a62853-8dd4-431b-8872-ecc2181a70d8" providerId="ADAL" clId="{197912F7-843A-F843-9B9F-6E80B10AB689}" dt="2023-04-16T22:46:36.698" v="2148" actId="20577"/>
          <ac:spMkLst>
            <pc:docMk/>
            <pc:sldMk cId="2965443434" sldId="687"/>
            <ac:spMk id="2" creationId="{D93AD005-55E1-1C9D-F849-4AE87BA58B9A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1283580221" sldId="688"/>
        </pc:sldMkLst>
      </pc:sldChg>
      <pc:sldChg chg="addSp delSp modSp add del mod">
        <pc:chgData name="Nicky Wakim" userId="63a62853-8dd4-431b-8872-ecc2181a70d8" providerId="ADAL" clId="{197912F7-843A-F843-9B9F-6E80B10AB689}" dt="2023-04-17T17:02:18.601" v="7088" actId="2696"/>
        <pc:sldMkLst>
          <pc:docMk/>
          <pc:sldMk cId="2306978943" sldId="688"/>
        </pc:sldMkLst>
        <pc:spChg chg="mod">
          <ac:chgData name="Nicky Wakim" userId="63a62853-8dd4-431b-8872-ecc2181a70d8" providerId="ADAL" clId="{197912F7-843A-F843-9B9F-6E80B10AB689}" dt="2023-04-17T05:59:54.956" v="6343" actId="255"/>
          <ac:spMkLst>
            <pc:docMk/>
            <pc:sldMk cId="2306978943" sldId="688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6978943" sldId="688"/>
            <ac:spMk id="5" creationId="{25858A94-AF90-34C5-4845-81435591429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6978943" sldId="688"/>
            <ac:spMk id="6" creationId="{FB0DEDE9-D8CF-0BFE-C226-A9A48450833C}"/>
          </ac:spMkLst>
        </pc:spChg>
        <pc:grpChg chg="del">
          <ac:chgData name="Nicky Wakim" userId="63a62853-8dd4-431b-8872-ecc2181a70d8" providerId="ADAL" clId="{197912F7-843A-F843-9B9F-6E80B10AB689}" dt="2023-04-16T23:04:24.706" v="2427" actId="478"/>
          <ac:grpSpMkLst>
            <pc:docMk/>
            <pc:sldMk cId="2306978943" sldId="688"/>
            <ac:grpSpMk id="5" creationId="{E2999DE6-A036-791C-35FE-1CB7A197BDD0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97172596" sldId="689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7172596" sldId="689"/>
            <ac:spMk id="4" creationId="{09A430EF-78EB-7812-0199-D897EB0C0C5F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7172596" sldId="689"/>
            <ac:spMk id="5" creationId="{C935ED3A-47E2-380B-0BB8-7CB130B61D03}"/>
          </ac:spMkLst>
        </pc:spChg>
        <pc:spChg chg="mod">
          <ac:chgData name="Nicky Wakim" userId="63a62853-8dd4-431b-8872-ecc2181a70d8" providerId="ADAL" clId="{197912F7-843A-F843-9B9F-6E80B10AB689}" dt="2023-04-16T22:58:13.484" v="2421"/>
          <ac:spMkLst>
            <pc:docMk/>
            <pc:sldMk cId="97172596" sldId="689"/>
            <ac:spMk id="10" creationId="{5467FAED-AFB6-B303-D718-7CEBB02AC599}"/>
          </ac:spMkLst>
        </pc:spChg>
        <pc:grpChg chg="del">
          <ac:chgData name="Nicky Wakim" userId="63a62853-8dd4-431b-8872-ecc2181a70d8" providerId="ADAL" clId="{197912F7-843A-F843-9B9F-6E80B10AB689}" dt="2023-04-16T22:58:28.815" v="2424" actId="478"/>
          <ac:grpSpMkLst>
            <pc:docMk/>
            <pc:sldMk cId="97172596" sldId="689"/>
            <ac:grpSpMk id="4" creationId="{CF1AB174-1CEC-5CFC-B8AF-6862CB23DC45}"/>
          </ac:grpSpMkLst>
        </pc:grpChg>
        <pc:grpChg chg="add mod">
          <ac:chgData name="Nicky Wakim" userId="63a62853-8dd4-431b-8872-ecc2181a70d8" providerId="ADAL" clId="{197912F7-843A-F843-9B9F-6E80B10AB689}" dt="2023-04-16T22:58:24.644" v="2423" actId="167"/>
          <ac:grpSpMkLst>
            <pc:docMk/>
            <pc:sldMk cId="97172596" sldId="689"/>
            <ac:grpSpMk id="8" creationId="{9D309C02-191C-6F2E-4246-AA9FD7F29A86}"/>
          </ac:grpSpMkLst>
        </pc:grpChg>
        <pc:picChg chg="mod">
          <ac:chgData name="Nicky Wakim" userId="63a62853-8dd4-431b-8872-ecc2181a70d8" providerId="ADAL" clId="{197912F7-843A-F843-9B9F-6E80B10AB689}" dt="2023-04-16T22:58:13.484" v="2421"/>
          <ac:picMkLst>
            <pc:docMk/>
            <pc:sldMk cId="97172596" sldId="689"/>
            <ac:picMk id="9" creationId="{59D118D9-DA50-6BC8-E84E-AC2154DF43EF}"/>
          </ac:picMkLst>
        </pc:picChg>
      </pc:sldChg>
      <pc:sldChg chg="addSp modSp add mod">
        <pc:chgData name="Nicky Wakim" userId="63a62853-8dd4-431b-8872-ecc2181a70d8" providerId="ADAL" clId="{197912F7-843A-F843-9B9F-6E80B10AB689}" dt="2023-04-17T16:59:24.571" v="7046"/>
        <pc:sldMkLst>
          <pc:docMk/>
          <pc:sldMk cId="3965820709" sldId="690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965820709" sldId="690"/>
            <ac:spMk id="9" creationId="{1001EE0F-B2CB-8CD6-9D9B-50439E939C5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965820709" sldId="690"/>
            <ac:spMk id="12" creationId="{D75C5AF2-5DCF-F171-F77B-D0FE37C93A29}"/>
          </ac:spMkLst>
        </pc:spChg>
        <pc:grpChg chg="mod">
          <ac:chgData name="Nicky Wakim" userId="63a62853-8dd4-431b-8872-ecc2181a70d8" providerId="ADAL" clId="{197912F7-843A-F843-9B9F-6E80B10AB689}" dt="2023-04-16T23:08:46.678" v="2536" actId="1038"/>
          <ac:grpSpMkLst>
            <pc:docMk/>
            <pc:sldMk cId="3965820709" sldId="690"/>
            <ac:grpSpMk id="4" creationId="{910124AB-ECA6-80C4-AD0B-E4279B9F6FA4}"/>
          </ac:grpSpMkLst>
        </pc:grpChg>
        <pc:grpChg chg="mod">
          <ac:chgData name="Nicky Wakim" userId="63a62853-8dd4-431b-8872-ecc2181a70d8" providerId="ADAL" clId="{197912F7-843A-F843-9B9F-6E80B10AB689}" dt="2023-04-16T23:08:41.969" v="2533" actId="1038"/>
          <ac:grpSpMkLst>
            <pc:docMk/>
            <pc:sldMk cId="3965820709" sldId="690"/>
            <ac:grpSpMk id="28" creationId="{316071C4-8E2D-B5F4-B9D7-7D6934D6154E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1240973008" sldId="691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40973008" sldId="691"/>
            <ac:spMk id="4" creationId="{403AAFEB-823A-E188-77F8-916AF9C6E9DD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40973008" sldId="691"/>
            <ac:spMk id="5" creationId="{A6D5A0C5-1932-92E8-F9D3-DAE9EC21794F}"/>
          </ac:spMkLst>
        </pc:spChg>
        <pc:grpChg chg="del">
          <ac:chgData name="Nicky Wakim" userId="63a62853-8dd4-431b-8872-ecc2181a70d8" providerId="ADAL" clId="{197912F7-843A-F843-9B9F-6E80B10AB689}" dt="2023-04-16T23:08:58.896" v="2540" actId="478"/>
          <ac:grpSpMkLst>
            <pc:docMk/>
            <pc:sldMk cId="1240973008" sldId="691"/>
            <ac:grpSpMk id="4" creationId="{910124AB-ECA6-80C4-AD0B-E4279B9F6FA4}"/>
          </ac:grpSpMkLst>
        </pc:grpChg>
        <pc:grpChg chg="del">
          <ac:chgData name="Nicky Wakim" userId="63a62853-8dd4-431b-8872-ecc2181a70d8" providerId="ADAL" clId="{197912F7-843A-F843-9B9F-6E80B10AB689}" dt="2023-04-16T23:08:56.496" v="2539" actId="478"/>
          <ac:grpSpMkLst>
            <pc:docMk/>
            <pc:sldMk cId="1240973008" sldId="691"/>
            <ac:grpSpMk id="28" creationId="{316071C4-8E2D-B5F4-B9D7-7D6934D6154E}"/>
          </ac:grpSpMkLst>
        </pc:grpChg>
      </pc:sldChg>
      <pc:sldChg chg="add del">
        <pc:chgData name="Nicky Wakim" userId="63a62853-8dd4-431b-8872-ecc2181a70d8" providerId="ADAL" clId="{197912F7-843A-F843-9B9F-6E80B10AB689}" dt="2023-04-16T23:11:55.952" v="2574" actId="2696"/>
        <pc:sldMkLst>
          <pc:docMk/>
          <pc:sldMk cId="398758278" sldId="692"/>
        </pc:sldMkLst>
      </pc:sldChg>
      <pc:sldChg chg="modSp add del mod">
        <pc:chgData name="Nicky Wakim" userId="63a62853-8dd4-431b-8872-ecc2181a70d8" providerId="ADAL" clId="{197912F7-843A-F843-9B9F-6E80B10AB689}" dt="2023-04-16T23:10:11.286" v="2550" actId="2696"/>
        <pc:sldMkLst>
          <pc:docMk/>
          <pc:sldMk cId="2591204269" sldId="692"/>
        </pc:sldMkLst>
        <pc:spChg chg="mod">
          <ac:chgData name="Nicky Wakim" userId="63a62853-8dd4-431b-8872-ecc2181a70d8" providerId="ADAL" clId="{197912F7-843A-F843-9B9F-6E80B10AB689}" dt="2023-04-16T23:09:55.372" v="2544" actId="20577"/>
          <ac:spMkLst>
            <pc:docMk/>
            <pc:sldMk cId="2591204269" sldId="692"/>
            <ac:spMk id="2" creationId="{D9C4ED60-949E-8D5E-A0D8-7C3809B18BC2}"/>
          </ac:spMkLst>
        </pc:spChg>
        <pc:spChg chg="mod">
          <ac:chgData name="Nicky Wakim" userId="63a62853-8dd4-431b-8872-ecc2181a70d8" providerId="ADAL" clId="{197912F7-843A-F843-9B9F-6E80B10AB689}" dt="2023-04-16T23:09:59.848" v="2549" actId="20577"/>
          <ac:spMkLst>
            <pc:docMk/>
            <pc:sldMk cId="2591204269" sldId="692"/>
            <ac:spMk id="6" creationId="{40FECBB3-FB8F-15F9-FFEE-FBE660F0B167}"/>
          </ac:spMkLst>
        </pc:spChg>
      </pc:sldChg>
      <pc:sldChg chg="addSp modSp add mod">
        <pc:chgData name="Nicky Wakim" userId="63a62853-8dd4-431b-8872-ecc2181a70d8" providerId="ADAL" clId="{197912F7-843A-F843-9B9F-6E80B10AB689}" dt="2023-04-16T23:47:31.290" v="3781" actId="1076"/>
        <pc:sldMkLst>
          <pc:docMk/>
          <pc:sldMk cId="3801808786" sldId="692"/>
        </pc:sldMkLst>
        <pc:spChg chg="mod">
          <ac:chgData name="Nicky Wakim" userId="63a62853-8dd4-431b-8872-ecc2181a70d8" providerId="ADAL" clId="{197912F7-843A-F843-9B9F-6E80B10AB689}" dt="2023-04-16T23:36:34.853" v="3215" actId="20577"/>
          <ac:spMkLst>
            <pc:docMk/>
            <pc:sldMk cId="3801808786" sldId="692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46:54.892" v="3770" actId="20577"/>
          <ac:spMkLst>
            <pc:docMk/>
            <pc:sldMk cId="3801808786" sldId="692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6:29.911" v="3199" actId="1076"/>
          <ac:spMkLst>
            <pc:docMk/>
            <pc:sldMk cId="3801808786" sldId="692"/>
            <ac:spMk id="11" creationId="{839EBF09-0E7E-C9CA-E80B-203B4D8AF6B9}"/>
          </ac:spMkLst>
        </pc:spChg>
        <pc:graphicFrameChg chg="add mod modGraphic">
          <ac:chgData name="Nicky Wakim" userId="63a62853-8dd4-431b-8872-ecc2181a70d8" providerId="ADAL" clId="{197912F7-843A-F843-9B9F-6E80B10AB689}" dt="2023-04-16T23:47:31.290" v="3781" actId="1076"/>
          <ac:graphicFrameMkLst>
            <pc:docMk/>
            <pc:sldMk cId="3801808786" sldId="692"/>
            <ac:graphicFrameMk id="5" creationId="{619F3ED6-E20E-00FC-63BE-9B0B06E834D7}"/>
          </ac:graphicFrameMkLst>
        </pc:graphicFrameChg>
      </pc:sldChg>
      <pc:sldChg chg="addSp modSp add mod">
        <pc:chgData name="Nicky Wakim" userId="63a62853-8dd4-431b-8872-ecc2181a70d8" providerId="ADAL" clId="{197912F7-843A-F843-9B9F-6E80B10AB689}" dt="2023-04-17T16:59:24.571" v="7046"/>
        <pc:sldMkLst>
          <pc:docMk/>
          <pc:sldMk cId="953469456" sldId="693"/>
        </pc:sldMkLst>
        <pc:spChg chg="mod">
          <ac:chgData name="Nicky Wakim" userId="63a62853-8dd4-431b-8872-ecc2181a70d8" providerId="ADAL" clId="{197912F7-843A-F843-9B9F-6E80B10AB689}" dt="2023-04-17T05:27:39.665" v="5925" actId="14100"/>
          <ac:spMkLst>
            <pc:docMk/>
            <pc:sldMk cId="953469456" sldId="693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7T03:34:45.336" v="3971"/>
          <ac:spMkLst>
            <pc:docMk/>
            <pc:sldMk cId="953469456" sldId="693"/>
            <ac:spMk id="6" creationId="{D903ECD9-045F-C4A8-669D-10BF8ADB9BF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53469456" sldId="693"/>
            <ac:spMk id="8" creationId="{BE850F6A-8FAF-57A5-39DD-1003891877A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53469456" sldId="693"/>
            <ac:spMk id="9" creationId="{332AA4CD-D1E9-B08F-8CC7-315B91573DC9}"/>
          </ac:spMkLst>
        </pc:spChg>
        <pc:grpChg chg="add mod">
          <ac:chgData name="Nicky Wakim" userId="63a62853-8dd4-431b-8872-ecc2181a70d8" providerId="ADAL" clId="{197912F7-843A-F843-9B9F-6E80B10AB689}" dt="2023-04-17T05:27:44.541" v="5926" actId="1076"/>
          <ac:grpSpMkLst>
            <pc:docMk/>
            <pc:sldMk cId="953469456" sldId="693"/>
            <ac:grpSpMk id="4" creationId="{8FF76607-3522-1F58-52F5-E349718A519B}"/>
          </ac:grpSpMkLst>
        </pc:grpChg>
        <pc:picChg chg="mod">
          <ac:chgData name="Nicky Wakim" userId="63a62853-8dd4-431b-8872-ecc2181a70d8" providerId="ADAL" clId="{197912F7-843A-F843-9B9F-6E80B10AB689}" dt="2023-04-17T03:34:45.336" v="3971"/>
          <ac:picMkLst>
            <pc:docMk/>
            <pc:sldMk cId="953469456" sldId="693"/>
            <ac:picMk id="5" creationId="{CE448B05-0C93-DC2E-1C20-C019E31B9F33}"/>
          </ac:picMkLst>
        </pc:picChg>
      </pc:sldChg>
      <pc:sldChg chg="modSp add mod">
        <pc:chgData name="Nicky Wakim" userId="63a62853-8dd4-431b-8872-ecc2181a70d8" providerId="ADAL" clId="{197912F7-843A-F843-9B9F-6E80B10AB689}" dt="2023-04-17T04:12:19.568" v="5507" actId="255"/>
        <pc:sldMkLst>
          <pc:docMk/>
          <pc:sldMk cId="632701080" sldId="694"/>
        </pc:sldMkLst>
        <pc:spChg chg="mod">
          <ac:chgData name="Nicky Wakim" userId="63a62853-8dd4-431b-8872-ecc2181a70d8" providerId="ADAL" clId="{197912F7-843A-F843-9B9F-6E80B10AB689}" dt="2023-04-17T04:09:44.061" v="5460" actId="27636"/>
          <ac:spMkLst>
            <pc:docMk/>
            <pc:sldMk cId="632701080" sldId="694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2:19.568" v="5507" actId="255"/>
          <ac:spMkLst>
            <pc:docMk/>
            <pc:sldMk cId="632701080" sldId="69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0:20.697" v="5481" actId="14100"/>
          <ac:spMkLst>
            <pc:docMk/>
            <pc:sldMk cId="632701080" sldId="694"/>
            <ac:spMk id="7" creationId="{16C1C793-695C-2B08-31F2-004F570EF432}"/>
          </ac:spMkLst>
        </pc:spChg>
      </pc:sldChg>
      <pc:sldChg chg="modSp add del mod">
        <pc:chgData name="Nicky Wakim" userId="63a62853-8dd4-431b-8872-ecc2181a70d8" providerId="ADAL" clId="{197912F7-843A-F843-9B9F-6E80B10AB689}" dt="2023-04-17T18:53:43.371" v="8462" actId="2696"/>
        <pc:sldMkLst>
          <pc:docMk/>
          <pc:sldMk cId="2663261341" sldId="695"/>
        </pc:sldMkLst>
        <pc:spChg chg="mod">
          <ac:chgData name="Nicky Wakim" userId="63a62853-8dd4-431b-8872-ecc2181a70d8" providerId="ADAL" clId="{197912F7-843A-F843-9B9F-6E80B10AB689}" dt="2023-04-17T04:11:03.607" v="5491" actId="179"/>
          <ac:spMkLst>
            <pc:docMk/>
            <pc:sldMk cId="2663261341" sldId="69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2:54.668" v="5512" actId="14100"/>
          <ac:spMkLst>
            <pc:docMk/>
            <pc:sldMk cId="2663261341" sldId="695"/>
            <ac:spMk id="3" creationId="{00000000-0000-0000-0000-000000000000}"/>
          </ac:spMkLst>
        </pc:spChg>
      </pc:sldChg>
      <pc:sldChg chg="add">
        <pc:chgData name="Nicky Wakim" userId="63a62853-8dd4-431b-8872-ecc2181a70d8" providerId="ADAL" clId="{197912F7-843A-F843-9B9F-6E80B10AB689}" dt="2023-04-17T04:13:28.144" v="5513"/>
        <pc:sldMkLst>
          <pc:docMk/>
          <pc:sldMk cId="346643969" sldId="696"/>
        </pc:sldMkLst>
      </pc:sldChg>
      <pc:sldChg chg="modSp add mod">
        <pc:chgData name="Nicky Wakim" userId="63a62853-8dd4-431b-8872-ecc2181a70d8" providerId="ADAL" clId="{197912F7-843A-F843-9B9F-6E80B10AB689}" dt="2023-04-17T05:08:05.088" v="5611" actId="20577"/>
        <pc:sldMkLst>
          <pc:docMk/>
          <pc:sldMk cId="2905776651" sldId="697"/>
        </pc:sldMkLst>
        <pc:spChg chg="mod">
          <ac:chgData name="Nicky Wakim" userId="63a62853-8dd4-431b-8872-ecc2181a70d8" providerId="ADAL" clId="{197912F7-843A-F843-9B9F-6E80B10AB689}" dt="2023-04-17T04:16:33.755" v="5585" actId="179"/>
          <ac:spMkLst>
            <pc:docMk/>
            <pc:sldMk cId="2905776651" sldId="69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08:05.088" v="5611" actId="20577"/>
          <ac:spMkLst>
            <pc:docMk/>
            <pc:sldMk cId="2905776651" sldId="697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5:31:53.419" v="5933" actId="20577"/>
        <pc:sldMkLst>
          <pc:docMk/>
          <pc:sldMk cId="3779639825" sldId="698"/>
        </pc:sldMkLst>
        <pc:spChg chg="mod">
          <ac:chgData name="Nicky Wakim" userId="63a62853-8dd4-431b-8872-ecc2181a70d8" providerId="ADAL" clId="{197912F7-843A-F843-9B9F-6E80B10AB689}" dt="2023-04-17T05:31:53.419" v="5933" actId="20577"/>
          <ac:spMkLst>
            <pc:docMk/>
            <pc:sldMk cId="3779639825" sldId="698"/>
            <ac:spMk id="2" creationId="{D9C4ED60-949E-8D5E-A0D8-7C3809B18BC2}"/>
          </ac:spMkLst>
        </pc:spChg>
      </pc:sldChg>
      <pc:sldChg chg="modSp add mod">
        <pc:chgData name="Nicky Wakim" userId="63a62853-8dd4-431b-8872-ecc2181a70d8" providerId="ADAL" clId="{197912F7-843A-F843-9B9F-6E80B10AB689}" dt="2023-04-17T17:44:38.734" v="7753" actId="20577"/>
        <pc:sldMkLst>
          <pc:docMk/>
          <pc:sldMk cId="3779151148" sldId="699"/>
        </pc:sldMkLst>
        <pc:spChg chg="mod">
          <ac:chgData name="Nicky Wakim" userId="63a62853-8dd4-431b-8872-ecc2181a70d8" providerId="ADAL" clId="{197912F7-843A-F843-9B9F-6E80B10AB689}" dt="2023-04-17T17:44:38.734" v="7753" actId="20577"/>
          <ac:spMkLst>
            <pc:docMk/>
            <pc:sldMk cId="3779151148" sldId="699"/>
            <ac:spMk id="2" creationId="{D9C4ED60-949E-8D5E-A0D8-7C3809B18BC2}"/>
          </ac:spMkLst>
        </pc:spChg>
      </pc:sldChg>
      <pc:sldChg chg="addSp modSp add del mod">
        <pc:chgData name="Nicky Wakim" userId="63a62853-8dd4-431b-8872-ecc2181a70d8" providerId="ADAL" clId="{197912F7-843A-F843-9B9F-6E80B10AB689}" dt="2023-04-17T17:02:18.712" v="7089" actId="2696"/>
        <pc:sldMkLst>
          <pc:docMk/>
          <pc:sldMk cId="437894754" sldId="700"/>
        </pc:sldMkLst>
        <pc:spChg chg="add mod">
          <ac:chgData name="Nicky Wakim" userId="63a62853-8dd4-431b-8872-ecc2181a70d8" providerId="ADAL" clId="{197912F7-843A-F843-9B9F-6E80B10AB689}" dt="2023-04-17T06:05:00.752" v="6449" actId="1035"/>
          <ac:spMkLst>
            <pc:docMk/>
            <pc:sldMk cId="437894754" sldId="700"/>
            <ac:spMk id="4" creationId="{90280966-AD21-40FB-CA60-0BD8CA708F1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37894754" sldId="700"/>
            <ac:spMk id="5" creationId="{105033BB-5DB3-BB64-E57A-11ADFA723DA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37894754" sldId="700"/>
            <ac:spMk id="6" creationId="{19E6CC33-6F22-6CBA-1F61-A465B8080DD4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1511720946" sldId="700"/>
        </pc:sldMkLst>
      </pc:sldChg>
      <pc:sldChg chg="addSp modSp add del mod">
        <pc:chgData name="Nicky Wakim" userId="63a62853-8dd4-431b-8872-ecc2181a70d8" providerId="ADAL" clId="{197912F7-843A-F843-9B9F-6E80B10AB689}" dt="2023-04-17T17:02:19.218" v="7096" actId="2696"/>
        <pc:sldMkLst>
          <pc:docMk/>
          <pc:sldMk cId="2543454084" sldId="701"/>
        </pc:sldMkLst>
        <pc:spChg chg="mod">
          <ac:chgData name="Nicky Wakim" userId="63a62853-8dd4-431b-8872-ecc2181a70d8" providerId="ADAL" clId="{197912F7-843A-F843-9B9F-6E80B10AB689}" dt="2023-04-17T06:06:04.621" v="6455" actId="20577"/>
          <ac:spMkLst>
            <pc:docMk/>
            <pc:sldMk cId="2543454084" sldId="701"/>
            <ac:spMk id="2" creationId="{D9C4ED60-949E-8D5E-A0D8-7C3809B18BC2}"/>
          </ac:spMkLst>
        </pc:spChg>
        <pc:spChg chg="add mod">
          <ac:chgData name="Nicky Wakim" userId="63a62853-8dd4-431b-8872-ecc2181a70d8" providerId="ADAL" clId="{197912F7-843A-F843-9B9F-6E80B10AB689}" dt="2023-04-17T06:06:20.874" v="6492" actId="20577"/>
          <ac:spMkLst>
            <pc:docMk/>
            <pc:sldMk cId="2543454084" sldId="701"/>
            <ac:spMk id="6" creationId="{0BF1AED8-2A77-0749-77DC-FA7FD09E73BB}"/>
          </ac:spMkLst>
        </pc:spChg>
      </pc:sldChg>
      <pc:sldChg chg="modSp add del mod">
        <pc:chgData name="Nicky Wakim" userId="63a62853-8dd4-431b-8872-ecc2181a70d8" providerId="ADAL" clId="{197912F7-843A-F843-9B9F-6E80B10AB689}" dt="2023-04-17T17:44:27.937" v="7749" actId="2696"/>
        <pc:sldMkLst>
          <pc:docMk/>
          <pc:sldMk cId="4003333223" sldId="701"/>
        </pc:sldMkLst>
        <pc:spChg chg="mod">
          <ac:chgData name="Nicky Wakim" userId="63a62853-8dd4-431b-8872-ecc2181a70d8" providerId="ADAL" clId="{197912F7-843A-F843-9B9F-6E80B10AB689}" dt="2023-04-17T17:02:37.228" v="7100" actId="20577"/>
          <ac:spMkLst>
            <pc:docMk/>
            <pc:sldMk cId="4003333223" sldId="701"/>
            <ac:spMk id="2" creationId="{D9C4ED60-949E-8D5E-A0D8-7C3809B18BC2}"/>
          </ac:spMkLst>
        </pc:spChg>
      </pc:sldChg>
      <pc:sldChg chg="add del">
        <pc:chgData name="Nicky Wakim" userId="63a62853-8dd4-431b-8872-ecc2181a70d8" providerId="ADAL" clId="{197912F7-843A-F843-9B9F-6E80B10AB689}" dt="2023-04-17T17:48:58.085" v="7913" actId="2696"/>
        <pc:sldMkLst>
          <pc:docMk/>
          <pc:sldMk cId="1271064277" sldId="702"/>
        </pc:sldMkLst>
      </pc:sldChg>
      <pc:sldChg chg="add del">
        <pc:chgData name="Nicky Wakim" userId="63a62853-8dd4-431b-8872-ecc2181a70d8" providerId="ADAL" clId="{197912F7-843A-F843-9B9F-6E80B10AB689}" dt="2023-04-17T17:08:48.949" v="7150" actId="2696"/>
        <pc:sldMkLst>
          <pc:docMk/>
          <pc:sldMk cId="3421534149" sldId="703"/>
        </pc:sldMkLst>
      </pc:sldChg>
      <pc:sldChg chg="addSp delSp modSp add mod">
        <pc:chgData name="Nicky Wakim" userId="63a62853-8dd4-431b-8872-ecc2181a70d8" providerId="ADAL" clId="{197912F7-843A-F843-9B9F-6E80B10AB689}" dt="2023-04-17T17:22:06.542" v="7521" actId="20577"/>
        <pc:sldMkLst>
          <pc:docMk/>
          <pc:sldMk cId="890507287" sldId="704"/>
        </pc:sldMkLst>
        <pc:spChg chg="mod">
          <ac:chgData name="Nicky Wakim" userId="63a62853-8dd4-431b-8872-ecc2181a70d8" providerId="ADAL" clId="{197912F7-843A-F843-9B9F-6E80B10AB689}" dt="2023-04-17T17:22:06.542" v="7521" actId="20577"/>
          <ac:spMkLst>
            <pc:docMk/>
            <pc:sldMk cId="890507287" sldId="704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7:21:52.568" v="7512" actId="20577"/>
          <ac:spMkLst>
            <pc:docMk/>
            <pc:sldMk cId="890507287" sldId="704"/>
            <ac:spMk id="3" creationId="{72E40663-FF60-23EF-198C-6F472582C443}"/>
          </ac:spMkLst>
        </pc:spChg>
        <pc:spChg chg="add del mod">
          <ac:chgData name="Nicky Wakim" userId="63a62853-8dd4-431b-8872-ecc2181a70d8" providerId="ADAL" clId="{197912F7-843A-F843-9B9F-6E80B10AB689}" dt="2023-04-17T17:21:42.600" v="7508" actId="478"/>
          <ac:spMkLst>
            <pc:docMk/>
            <pc:sldMk cId="890507287" sldId="704"/>
            <ac:spMk id="6" creationId="{C2B8820A-A342-32A7-627C-C51754139026}"/>
          </ac:spMkLst>
        </pc:spChg>
      </pc:sldChg>
      <pc:sldChg chg="delSp modSp add mod">
        <pc:chgData name="Nicky Wakim" userId="63a62853-8dd4-431b-8872-ecc2181a70d8" providerId="ADAL" clId="{197912F7-843A-F843-9B9F-6E80B10AB689}" dt="2023-04-17T23:30:53.232" v="8614" actId="27636"/>
        <pc:sldMkLst>
          <pc:docMk/>
          <pc:sldMk cId="3771809928" sldId="705"/>
        </pc:sldMkLst>
        <pc:spChg chg="mod">
          <ac:chgData name="Nicky Wakim" userId="63a62853-8dd4-431b-8872-ecc2181a70d8" providerId="ADAL" clId="{197912F7-843A-F843-9B9F-6E80B10AB689}" dt="2023-04-17T17:22:01.532" v="7517" actId="20577"/>
          <ac:spMkLst>
            <pc:docMk/>
            <pc:sldMk cId="3771809928" sldId="705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23:30:53.232" v="8614" actId="27636"/>
          <ac:spMkLst>
            <pc:docMk/>
            <pc:sldMk cId="3771809928" sldId="705"/>
            <ac:spMk id="3" creationId="{72E40663-FF60-23EF-198C-6F472582C443}"/>
          </ac:spMkLst>
        </pc:spChg>
        <pc:spChg chg="del mod">
          <ac:chgData name="Nicky Wakim" userId="63a62853-8dd4-431b-8872-ecc2181a70d8" providerId="ADAL" clId="{197912F7-843A-F843-9B9F-6E80B10AB689}" dt="2023-04-17T17:21:22.061" v="7503"/>
          <ac:spMkLst>
            <pc:docMk/>
            <pc:sldMk cId="3771809928" sldId="705"/>
            <ac:spMk id="6" creationId="{C2B8820A-A342-32A7-627C-C51754139026}"/>
          </ac:spMkLst>
        </pc:spChg>
      </pc:sldChg>
      <pc:sldChg chg="delSp modSp add mod">
        <pc:chgData name="Nicky Wakim" userId="63a62853-8dd4-431b-8872-ecc2181a70d8" providerId="ADAL" clId="{197912F7-843A-F843-9B9F-6E80B10AB689}" dt="2023-04-17T17:30:01.260" v="7648" actId="20577"/>
        <pc:sldMkLst>
          <pc:docMk/>
          <pc:sldMk cId="531932212" sldId="706"/>
        </pc:sldMkLst>
        <pc:spChg chg="del">
          <ac:chgData name="Nicky Wakim" userId="63a62853-8dd4-431b-8872-ecc2181a70d8" providerId="ADAL" clId="{197912F7-843A-F843-9B9F-6E80B10AB689}" dt="2023-04-17T17:28:14.114" v="7632" actId="478"/>
          <ac:spMkLst>
            <pc:docMk/>
            <pc:sldMk cId="531932212" sldId="706"/>
            <ac:spMk id="3" creationId="{B38FF0C3-57F5-BD98-667C-A654DB3CBB3C}"/>
          </ac:spMkLst>
        </pc:spChg>
        <pc:spChg chg="mod">
          <ac:chgData name="Nicky Wakim" userId="63a62853-8dd4-431b-8872-ecc2181a70d8" providerId="ADAL" clId="{197912F7-843A-F843-9B9F-6E80B10AB689}" dt="2023-04-17T17:30:01.260" v="7648" actId="20577"/>
          <ac:spMkLst>
            <pc:docMk/>
            <pc:sldMk cId="531932212" sldId="706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7T17:28:46.627" v="7638" actId="1076"/>
          <ac:spMkLst>
            <pc:docMk/>
            <pc:sldMk cId="531932212" sldId="706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7T17:28:48.584" v="7639" actId="1076"/>
          <ac:spMkLst>
            <pc:docMk/>
            <pc:sldMk cId="531932212" sldId="706"/>
            <ac:spMk id="6" creationId="{03BC5C9C-F78C-4627-5131-EAF17521F6BC}"/>
          </ac:spMkLst>
        </pc:spChg>
        <pc:spChg chg="mod">
          <ac:chgData name="Nicky Wakim" userId="63a62853-8dd4-431b-8872-ecc2181a70d8" providerId="ADAL" clId="{197912F7-843A-F843-9B9F-6E80B10AB689}" dt="2023-04-17T17:29:06.886" v="7644" actId="1076"/>
          <ac:spMkLst>
            <pc:docMk/>
            <pc:sldMk cId="531932212" sldId="706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7T17:29:03.795" v="7643" actId="1076"/>
          <ac:spMkLst>
            <pc:docMk/>
            <pc:sldMk cId="531932212" sldId="706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7T17:28:32.062" v="7636" actId="1076"/>
          <ac:spMkLst>
            <pc:docMk/>
            <pc:sldMk cId="531932212" sldId="706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7T17:28:35.121" v="7637" actId="1076"/>
          <ac:spMkLst>
            <pc:docMk/>
            <pc:sldMk cId="531932212" sldId="706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7T17:28:21.913" v="7634" actId="1076"/>
          <ac:spMkLst>
            <pc:docMk/>
            <pc:sldMk cId="531932212" sldId="706"/>
            <ac:spMk id="21" creationId="{5E800300-583A-AF5A-BE86-1B1057289565}"/>
          </ac:spMkLst>
        </pc:spChg>
        <pc:spChg chg="del">
          <ac:chgData name="Nicky Wakim" userId="63a62853-8dd4-431b-8872-ecc2181a70d8" providerId="ADAL" clId="{197912F7-843A-F843-9B9F-6E80B10AB689}" dt="2023-04-17T17:28:11.024" v="7630" actId="478"/>
          <ac:spMkLst>
            <pc:docMk/>
            <pc:sldMk cId="531932212" sldId="706"/>
            <ac:spMk id="22" creationId="{5239E90B-CF6F-161E-8647-5B061E55F5D3}"/>
          </ac:spMkLst>
        </pc:spChg>
        <pc:spChg chg="del">
          <ac:chgData name="Nicky Wakim" userId="63a62853-8dd4-431b-8872-ecc2181a70d8" providerId="ADAL" clId="{197912F7-843A-F843-9B9F-6E80B10AB689}" dt="2023-04-17T17:28:09.306" v="7629" actId="478"/>
          <ac:spMkLst>
            <pc:docMk/>
            <pc:sldMk cId="531932212" sldId="706"/>
            <ac:spMk id="23" creationId="{27540DBD-B21B-CA5E-A438-99F296BD20A4}"/>
          </ac:spMkLst>
        </pc:spChg>
        <pc:grpChg chg="mod">
          <ac:chgData name="Nicky Wakim" userId="63a62853-8dd4-431b-8872-ecc2181a70d8" providerId="ADAL" clId="{197912F7-843A-F843-9B9F-6E80B10AB689}" dt="2023-04-17T17:28:54" v="7640" actId="14100"/>
          <ac:grpSpMkLst>
            <pc:docMk/>
            <pc:sldMk cId="531932212" sldId="706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7T17:28:59.430" v="7642" actId="14100"/>
          <ac:grpSpMkLst>
            <pc:docMk/>
            <pc:sldMk cId="531932212" sldId="706"/>
            <ac:grpSpMk id="35" creationId="{E12B76A1-E2C2-8995-D73E-56F2B37BE520}"/>
          </ac:grpSpMkLst>
        </pc:grpChg>
        <pc:grpChg chg="del">
          <ac:chgData name="Nicky Wakim" userId="63a62853-8dd4-431b-8872-ecc2181a70d8" providerId="ADAL" clId="{197912F7-843A-F843-9B9F-6E80B10AB689}" dt="2023-04-17T17:28:12.309" v="7631" actId="478"/>
          <ac:grpSpMkLst>
            <pc:docMk/>
            <pc:sldMk cId="531932212" sldId="706"/>
            <ac:grpSpMk id="38" creationId="{BCB5DC33-A85E-75B8-F0A4-6767F930331E}"/>
          </ac:grpSpMkLst>
        </pc:grpChg>
      </pc:sldChg>
      <pc:sldChg chg="add del">
        <pc:chgData name="Nicky Wakim" userId="63a62853-8dd4-431b-8872-ecc2181a70d8" providerId="ADAL" clId="{197912F7-843A-F843-9B9F-6E80B10AB689}" dt="2023-04-17T17:50:49.977" v="7936" actId="2696"/>
        <pc:sldMkLst>
          <pc:docMk/>
          <pc:sldMk cId="1971428417" sldId="707"/>
        </pc:sldMkLst>
      </pc:sldChg>
      <pc:sldChg chg="addSp delSp modSp new mod">
        <pc:chgData name="Nicky Wakim" userId="63a62853-8dd4-431b-8872-ecc2181a70d8" providerId="ADAL" clId="{197912F7-843A-F843-9B9F-6E80B10AB689}" dt="2023-04-17T17:43:22.032" v="7745" actId="732"/>
        <pc:sldMkLst>
          <pc:docMk/>
          <pc:sldMk cId="2766749085" sldId="708"/>
        </pc:sldMkLst>
        <pc:spChg chg="mod">
          <ac:chgData name="Nicky Wakim" userId="63a62853-8dd4-431b-8872-ecc2181a70d8" providerId="ADAL" clId="{197912F7-843A-F843-9B9F-6E80B10AB689}" dt="2023-04-17T17:33:02.385" v="7676" actId="20577"/>
          <ac:spMkLst>
            <pc:docMk/>
            <pc:sldMk cId="2766749085" sldId="708"/>
            <ac:spMk id="2" creationId="{82F95AB6-7A5E-5FD8-D8F3-181D200BF93F}"/>
          </ac:spMkLst>
        </pc:spChg>
        <pc:spChg chg="del">
          <ac:chgData name="Nicky Wakim" userId="63a62853-8dd4-431b-8872-ecc2181a70d8" providerId="ADAL" clId="{197912F7-843A-F843-9B9F-6E80B10AB689}" dt="2023-04-17T17:38:37.036" v="7677"/>
          <ac:spMkLst>
            <pc:docMk/>
            <pc:sldMk cId="2766749085" sldId="708"/>
            <ac:spMk id="6" creationId="{B54353F9-2159-84A3-702A-5987E6375D25}"/>
          </ac:spMkLst>
        </pc:spChg>
        <pc:picChg chg="add mod modCrop">
          <ac:chgData name="Nicky Wakim" userId="63a62853-8dd4-431b-8872-ecc2181a70d8" providerId="ADAL" clId="{197912F7-843A-F843-9B9F-6E80B10AB689}" dt="2023-04-17T17:43:22.032" v="7745" actId="732"/>
          <ac:picMkLst>
            <pc:docMk/>
            <pc:sldMk cId="2766749085" sldId="708"/>
            <ac:picMk id="8" creationId="{FD605FE6-8DAB-2B46-4194-AE1A570DA1B8}"/>
          </ac:picMkLst>
        </pc:picChg>
      </pc:sldChg>
      <pc:sldChg chg="addSp delSp modSp add mod">
        <pc:chgData name="Nicky Wakim" userId="63a62853-8dd4-431b-8872-ecc2181a70d8" providerId="ADAL" clId="{197912F7-843A-F843-9B9F-6E80B10AB689}" dt="2023-04-17T17:41:57.060" v="7721" actId="1076"/>
        <pc:sldMkLst>
          <pc:docMk/>
          <pc:sldMk cId="3233769999" sldId="709"/>
        </pc:sldMkLst>
        <pc:spChg chg="mod">
          <ac:chgData name="Nicky Wakim" userId="63a62853-8dd4-431b-8872-ecc2181a70d8" providerId="ADAL" clId="{197912F7-843A-F843-9B9F-6E80B10AB689}" dt="2023-04-17T17:41:41.530" v="7716" actId="20577"/>
          <ac:spMkLst>
            <pc:docMk/>
            <pc:sldMk cId="3233769999" sldId="709"/>
            <ac:spMk id="2" creationId="{82F95AB6-7A5E-5FD8-D8F3-181D200BF93F}"/>
          </ac:spMkLst>
        </pc:spChg>
        <pc:spChg chg="add del mod">
          <ac:chgData name="Nicky Wakim" userId="63a62853-8dd4-431b-8872-ecc2181a70d8" providerId="ADAL" clId="{197912F7-843A-F843-9B9F-6E80B10AB689}" dt="2023-04-17T17:41:53.196" v="7720" actId="478"/>
          <ac:spMkLst>
            <pc:docMk/>
            <pc:sldMk cId="3233769999" sldId="709"/>
            <ac:spMk id="10" creationId="{5F9F1E34-1F0D-593F-1047-D51ABFEEA2E4}"/>
          </ac:spMkLst>
        </pc:spChg>
        <pc:picChg chg="add mod">
          <ac:chgData name="Nicky Wakim" userId="63a62853-8dd4-431b-8872-ecc2181a70d8" providerId="ADAL" clId="{197912F7-843A-F843-9B9F-6E80B10AB689}" dt="2023-04-17T17:41:57.060" v="7721" actId="1076"/>
          <ac:picMkLst>
            <pc:docMk/>
            <pc:sldMk cId="3233769999" sldId="709"/>
            <ac:picMk id="7" creationId="{069450DB-4A0F-6811-A959-B0942AEDC040}"/>
          </ac:picMkLst>
        </pc:picChg>
        <pc:picChg chg="del">
          <ac:chgData name="Nicky Wakim" userId="63a62853-8dd4-431b-8872-ecc2181a70d8" providerId="ADAL" clId="{197912F7-843A-F843-9B9F-6E80B10AB689}" dt="2023-04-17T17:41:30.642" v="7683" actId="478"/>
          <ac:picMkLst>
            <pc:docMk/>
            <pc:sldMk cId="3233769999" sldId="709"/>
            <ac:picMk id="8" creationId="{FD605FE6-8DAB-2B46-4194-AE1A570DA1B8}"/>
          </ac:picMkLst>
        </pc:picChg>
      </pc:sldChg>
      <pc:sldChg chg="modSp add mod">
        <pc:chgData name="Nicky Wakim" userId="63a62853-8dd4-431b-8872-ecc2181a70d8" providerId="ADAL" clId="{197912F7-843A-F843-9B9F-6E80B10AB689}" dt="2023-04-17T17:43:00.389" v="7743" actId="732"/>
        <pc:sldMkLst>
          <pc:docMk/>
          <pc:sldMk cId="1962862621" sldId="710"/>
        </pc:sldMkLst>
        <pc:picChg chg="mod modCrop">
          <ac:chgData name="Nicky Wakim" userId="63a62853-8dd4-431b-8872-ecc2181a70d8" providerId="ADAL" clId="{197912F7-843A-F843-9B9F-6E80B10AB689}" dt="2023-04-17T17:43:00.389" v="7743" actId="732"/>
          <ac:picMkLst>
            <pc:docMk/>
            <pc:sldMk cId="1962862621" sldId="710"/>
            <ac:picMk id="7" creationId="{069450DB-4A0F-6811-A959-B0942AEDC040}"/>
          </ac:picMkLst>
        </pc:picChg>
      </pc:sldChg>
      <pc:sldChg chg="add">
        <pc:chgData name="Nicky Wakim" userId="63a62853-8dd4-431b-8872-ecc2181a70d8" providerId="ADAL" clId="{197912F7-843A-F843-9B9F-6E80B10AB689}" dt="2023-04-17T17:43:13.336" v="7744"/>
        <pc:sldMkLst>
          <pc:docMk/>
          <pc:sldMk cId="833256650" sldId="711"/>
        </pc:sldMkLst>
      </pc:sldChg>
      <pc:sldChg chg="modSp add mod">
        <pc:chgData name="Nicky Wakim" userId="63a62853-8dd4-431b-8872-ecc2181a70d8" providerId="ADAL" clId="{197912F7-843A-F843-9B9F-6E80B10AB689}" dt="2023-04-17T17:44:33.196" v="7751" actId="20577"/>
        <pc:sldMkLst>
          <pc:docMk/>
          <pc:sldMk cId="1302821984" sldId="712"/>
        </pc:sldMkLst>
        <pc:spChg chg="mod">
          <ac:chgData name="Nicky Wakim" userId="63a62853-8dd4-431b-8872-ecc2181a70d8" providerId="ADAL" clId="{197912F7-843A-F843-9B9F-6E80B10AB689}" dt="2023-04-17T17:44:33.196" v="7751" actId="20577"/>
          <ac:spMkLst>
            <pc:docMk/>
            <pc:sldMk cId="1302821984" sldId="712"/>
            <ac:spMk id="2" creationId="{D9C4ED60-949E-8D5E-A0D8-7C3809B18BC2}"/>
          </ac:spMkLst>
        </pc:spChg>
      </pc:sldChg>
      <pc:sldChg chg="addSp modSp add mod">
        <pc:chgData name="Nicky Wakim" userId="63a62853-8dd4-431b-8872-ecc2181a70d8" providerId="ADAL" clId="{197912F7-843A-F843-9B9F-6E80B10AB689}" dt="2023-04-17T17:49:49.316" v="7925" actId="14100"/>
        <pc:sldMkLst>
          <pc:docMk/>
          <pc:sldMk cId="3437692805" sldId="713"/>
        </pc:sldMkLst>
        <pc:spChg chg="add mod">
          <ac:chgData name="Nicky Wakim" userId="63a62853-8dd4-431b-8872-ecc2181a70d8" providerId="ADAL" clId="{197912F7-843A-F843-9B9F-6E80B10AB689}" dt="2023-04-17T17:49:43.909" v="7922" actId="14100"/>
          <ac:spMkLst>
            <pc:docMk/>
            <pc:sldMk cId="3437692805" sldId="713"/>
            <ac:spMk id="7" creationId="{396AFCD8-80A3-274C-DE7D-D23486F10489}"/>
          </ac:spMkLst>
        </pc:spChg>
        <pc:spChg chg="add mod">
          <ac:chgData name="Nicky Wakim" userId="63a62853-8dd4-431b-8872-ecc2181a70d8" providerId="ADAL" clId="{197912F7-843A-F843-9B9F-6E80B10AB689}" dt="2023-04-17T17:49:49.316" v="7925" actId="14100"/>
          <ac:spMkLst>
            <pc:docMk/>
            <pc:sldMk cId="3437692805" sldId="713"/>
            <ac:spMk id="8" creationId="{A271D43E-CC35-CCED-85B4-EAC5E8069B66}"/>
          </ac:spMkLst>
        </pc:spChg>
      </pc:sldChg>
      <pc:sldChg chg="addSp modSp add mod">
        <pc:chgData name="Nicky Wakim" userId="63a62853-8dd4-431b-8872-ecc2181a70d8" providerId="ADAL" clId="{197912F7-843A-F843-9B9F-6E80B10AB689}" dt="2023-04-17T17:49:33.733" v="7920" actId="207"/>
        <pc:sldMkLst>
          <pc:docMk/>
          <pc:sldMk cId="105971327" sldId="714"/>
        </pc:sldMkLst>
        <pc:spChg chg="add mod">
          <ac:chgData name="Nicky Wakim" userId="63a62853-8dd4-431b-8872-ecc2181a70d8" providerId="ADAL" clId="{197912F7-843A-F843-9B9F-6E80B10AB689}" dt="2023-04-17T17:49:33.733" v="7920" actId="207"/>
          <ac:spMkLst>
            <pc:docMk/>
            <pc:sldMk cId="105971327" sldId="714"/>
            <ac:spMk id="7" creationId="{0A4DD5CF-3CAC-B6D7-874E-79D3D3DA8135}"/>
          </ac:spMkLst>
        </pc:spChg>
      </pc:sldChg>
      <pc:sldChg chg="addSp modSp add mod">
        <pc:chgData name="Nicky Wakim" userId="63a62853-8dd4-431b-8872-ecc2181a70d8" providerId="ADAL" clId="{197912F7-843A-F843-9B9F-6E80B10AB689}" dt="2023-04-17T17:50:18.613" v="7930" actId="1076"/>
        <pc:sldMkLst>
          <pc:docMk/>
          <pc:sldMk cId="4263468310" sldId="715"/>
        </pc:sldMkLst>
        <pc:spChg chg="mod">
          <ac:chgData name="Nicky Wakim" userId="63a62853-8dd4-431b-8872-ecc2181a70d8" providerId="ADAL" clId="{197912F7-843A-F843-9B9F-6E80B10AB689}" dt="2023-04-17T17:50:11.420" v="7928" actId="14100"/>
          <ac:spMkLst>
            <pc:docMk/>
            <pc:sldMk cId="4263468310" sldId="715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09.117" v="7927" actId="14100"/>
          <ac:spMkLst>
            <pc:docMk/>
            <pc:sldMk cId="4263468310" sldId="715"/>
            <ac:spMk id="8" creationId="{A271D43E-CC35-CCED-85B4-EAC5E8069B66}"/>
          </ac:spMkLst>
        </pc:spChg>
        <pc:spChg chg="mod">
          <ac:chgData name="Nicky Wakim" userId="63a62853-8dd4-431b-8872-ecc2181a70d8" providerId="ADAL" clId="{197912F7-843A-F843-9B9F-6E80B10AB689}" dt="2023-04-17T17:50:15.837" v="7929"/>
          <ac:spMkLst>
            <pc:docMk/>
            <pc:sldMk cId="4263468310" sldId="715"/>
            <ac:spMk id="11" creationId="{5D3A9F19-48B5-8E1B-8B34-FF722EF990D4}"/>
          </ac:spMkLst>
        </pc:spChg>
        <pc:grpChg chg="add mod">
          <ac:chgData name="Nicky Wakim" userId="63a62853-8dd4-431b-8872-ecc2181a70d8" providerId="ADAL" clId="{197912F7-843A-F843-9B9F-6E80B10AB689}" dt="2023-04-17T17:50:18.613" v="7930" actId="1076"/>
          <ac:grpSpMkLst>
            <pc:docMk/>
            <pc:sldMk cId="4263468310" sldId="715"/>
            <ac:grpSpMk id="9" creationId="{4D8989AB-992A-59CE-2087-14298B7E9908}"/>
          </ac:grpSpMkLst>
        </pc:grpChg>
        <pc:picChg chg="mod">
          <ac:chgData name="Nicky Wakim" userId="63a62853-8dd4-431b-8872-ecc2181a70d8" providerId="ADAL" clId="{197912F7-843A-F843-9B9F-6E80B10AB689}" dt="2023-04-17T17:50:15.837" v="7929"/>
          <ac:picMkLst>
            <pc:docMk/>
            <pc:sldMk cId="4263468310" sldId="715"/>
            <ac:picMk id="10" creationId="{CB2D7231-041F-9E92-1CE3-92402CAB177E}"/>
          </ac:picMkLst>
        </pc:picChg>
      </pc:sldChg>
      <pc:sldChg chg="delSp modSp add mod">
        <pc:chgData name="Nicky Wakim" userId="63a62853-8dd4-431b-8872-ecc2181a70d8" providerId="ADAL" clId="{197912F7-843A-F843-9B9F-6E80B10AB689}" dt="2023-04-17T17:50:38.803" v="7934" actId="14100"/>
        <pc:sldMkLst>
          <pc:docMk/>
          <pc:sldMk cId="355075374" sldId="716"/>
        </pc:sldMkLst>
        <pc:spChg chg="mod">
          <ac:chgData name="Nicky Wakim" userId="63a62853-8dd4-431b-8872-ecc2181a70d8" providerId="ADAL" clId="{197912F7-843A-F843-9B9F-6E80B10AB689}" dt="2023-04-17T17:50:38.803" v="7934" actId="14100"/>
          <ac:spMkLst>
            <pc:docMk/>
            <pc:sldMk cId="355075374" sldId="716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34.101" v="7932" actId="14100"/>
          <ac:spMkLst>
            <pc:docMk/>
            <pc:sldMk cId="355075374" sldId="716"/>
            <ac:spMk id="8" creationId="{A271D43E-CC35-CCED-85B4-EAC5E8069B66}"/>
          </ac:spMkLst>
        </pc:spChg>
        <pc:grpChg chg="del">
          <ac:chgData name="Nicky Wakim" userId="63a62853-8dd4-431b-8872-ecc2181a70d8" providerId="ADAL" clId="{197912F7-843A-F843-9B9F-6E80B10AB689}" dt="2023-04-17T17:50:36.092" v="7933" actId="478"/>
          <ac:grpSpMkLst>
            <pc:docMk/>
            <pc:sldMk cId="355075374" sldId="716"/>
            <ac:grpSpMk id="9" creationId="{4D8989AB-992A-59CE-2087-14298B7E9908}"/>
          </ac:grpSpMkLst>
        </pc:grpChg>
      </pc:sldChg>
      <pc:sldChg chg="delSp modSp add mod">
        <pc:chgData name="Nicky Wakim" userId="63a62853-8dd4-431b-8872-ecc2181a70d8" providerId="ADAL" clId="{197912F7-843A-F843-9B9F-6E80B10AB689}" dt="2023-04-17T17:50:56.084" v="7938" actId="14100"/>
        <pc:sldMkLst>
          <pc:docMk/>
          <pc:sldMk cId="3792402014" sldId="717"/>
        </pc:sldMkLst>
        <pc:spChg chg="del">
          <ac:chgData name="Nicky Wakim" userId="63a62853-8dd4-431b-8872-ecc2181a70d8" providerId="ADAL" clId="{197912F7-843A-F843-9B9F-6E80B10AB689}" dt="2023-04-17T17:50:53.234" v="7937" actId="478"/>
          <ac:spMkLst>
            <pc:docMk/>
            <pc:sldMk cId="3792402014" sldId="717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56.084" v="7938" actId="14100"/>
          <ac:spMkLst>
            <pc:docMk/>
            <pc:sldMk cId="3792402014" sldId="717"/>
            <ac:spMk id="8" creationId="{A271D43E-CC35-CCED-85B4-EAC5E8069B66}"/>
          </ac:spMkLst>
        </pc:spChg>
      </pc:sldChg>
      <pc:sldChg chg="delSp add mod">
        <pc:chgData name="Nicky Wakim" userId="63a62853-8dd4-431b-8872-ecc2181a70d8" providerId="ADAL" clId="{197912F7-843A-F843-9B9F-6E80B10AB689}" dt="2023-04-17T17:51:03.811" v="7941" actId="478"/>
        <pc:sldMkLst>
          <pc:docMk/>
          <pc:sldMk cId="3084602590" sldId="718"/>
        </pc:sldMkLst>
        <pc:spChg chg="del">
          <ac:chgData name="Nicky Wakim" userId="63a62853-8dd4-431b-8872-ecc2181a70d8" providerId="ADAL" clId="{197912F7-843A-F843-9B9F-6E80B10AB689}" dt="2023-04-17T17:51:03.811" v="7941" actId="478"/>
          <ac:spMkLst>
            <pc:docMk/>
            <pc:sldMk cId="3084602590" sldId="718"/>
            <ac:spMk id="8" creationId="{A271D43E-CC35-CCED-85B4-EAC5E8069B66}"/>
          </ac:spMkLst>
        </pc:spChg>
      </pc:sldChg>
      <pc:sldChg chg="modSp add mod ord">
        <pc:chgData name="Nicky Wakim" userId="63a62853-8dd4-431b-8872-ecc2181a70d8" providerId="ADAL" clId="{197912F7-843A-F843-9B9F-6E80B10AB689}" dt="2023-04-17T17:52:37.737" v="8135" actId="20577"/>
        <pc:sldMkLst>
          <pc:docMk/>
          <pc:sldMk cId="2013710397" sldId="719"/>
        </pc:sldMkLst>
        <pc:spChg chg="mod">
          <ac:chgData name="Nicky Wakim" userId="63a62853-8dd4-431b-8872-ecc2181a70d8" providerId="ADAL" clId="{197912F7-843A-F843-9B9F-6E80B10AB689}" dt="2023-04-17T17:51:27.498" v="7969" actId="20577"/>
          <ac:spMkLst>
            <pc:docMk/>
            <pc:sldMk cId="2013710397" sldId="719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7:52:37.737" v="8135" actId="20577"/>
          <ac:spMkLst>
            <pc:docMk/>
            <pc:sldMk cId="2013710397" sldId="719"/>
            <ac:spMk id="3" creationId="{00000000-0000-0000-0000-000000000000}"/>
          </ac:spMkLst>
        </pc:spChg>
      </pc:sldChg>
      <pc:sldChg chg="addSp delSp modSp add mod ord">
        <pc:chgData name="Nicky Wakim" userId="63a62853-8dd4-431b-8872-ecc2181a70d8" providerId="ADAL" clId="{197912F7-843A-F843-9B9F-6E80B10AB689}" dt="2023-04-17T18:38:04.028" v="8296" actId="207"/>
        <pc:sldMkLst>
          <pc:docMk/>
          <pc:sldMk cId="2838322127" sldId="720"/>
        </pc:sldMkLst>
        <pc:spChg chg="add mod">
          <ac:chgData name="Nicky Wakim" userId="63a62853-8dd4-431b-8872-ecc2181a70d8" providerId="ADAL" clId="{197912F7-843A-F843-9B9F-6E80B10AB689}" dt="2023-04-17T18:38:04.028" v="8296" actId="207"/>
          <ac:spMkLst>
            <pc:docMk/>
            <pc:sldMk cId="2838322127" sldId="720"/>
            <ac:spMk id="2" creationId="{1A809ABD-B6C0-EF6C-C5CB-D96122CFA531}"/>
          </ac:spMkLst>
        </pc:spChg>
        <pc:spChg chg="del mod">
          <ac:chgData name="Nicky Wakim" userId="63a62853-8dd4-431b-8872-ecc2181a70d8" providerId="ADAL" clId="{197912F7-843A-F843-9B9F-6E80B10AB689}" dt="2023-04-17T18:00:17.368" v="8166" actId="478"/>
          <ac:spMkLst>
            <pc:docMk/>
            <pc:sldMk cId="2838322127" sldId="720"/>
            <ac:spMk id="8" creationId="{F209BE42-53AF-09A6-1BA9-6B9846B59FCB}"/>
          </ac:spMkLst>
        </pc:spChg>
        <pc:picChg chg="mod">
          <ac:chgData name="Nicky Wakim" userId="63a62853-8dd4-431b-8872-ecc2181a70d8" providerId="ADAL" clId="{197912F7-843A-F843-9B9F-6E80B10AB689}" dt="2023-04-17T18:00:22.023" v="8168" actId="14100"/>
          <ac:picMkLst>
            <pc:docMk/>
            <pc:sldMk cId="2838322127" sldId="720"/>
            <ac:picMk id="6" creationId="{5DEA3B93-DE38-1055-F7A6-4FE8EB35E25D}"/>
          </ac:picMkLst>
        </pc:picChg>
      </pc:sldChg>
      <pc:sldChg chg="modSp new mod">
        <pc:chgData name="Nicky Wakim" userId="63a62853-8dd4-431b-8872-ecc2181a70d8" providerId="ADAL" clId="{197912F7-843A-F843-9B9F-6E80B10AB689}" dt="2023-04-17T18:40:36.571" v="8461" actId="20577"/>
        <pc:sldMkLst>
          <pc:docMk/>
          <pc:sldMk cId="2202202866" sldId="721"/>
        </pc:sldMkLst>
        <pc:spChg chg="mod">
          <ac:chgData name="Nicky Wakim" userId="63a62853-8dd4-431b-8872-ecc2181a70d8" providerId="ADAL" clId="{197912F7-843A-F843-9B9F-6E80B10AB689}" dt="2023-04-17T18:00:37.409" v="8183" actId="20577"/>
          <ac:spMkLst>
            <pc:docMk/>
            <pc:sldMk cId="2202202866" sldId="721"/>
            <ac:spMk id="2" creationId="{0DC1E228-0CC6-D541-7DEC-FFDCA06ADD16}"/>
          </ac:spMkLst>
        </pc:spChg>
        <pc:spChg chg="mod">
          <ac:chgData name="Nicky Wakim" userId="63a62853-8dd4-431b-8872-ecc2181a70d8" providerId="ADAL" clId="{197912F7-843A-F843-9B9F-6E80B10AB689}" dt="2023-04-17T18:40:36.571" v="8461" actId="20577"/>
          <ac:spMkLst>
            <pc:docMk/>
            <pc:sldMk cId="2202202866" sldId="721"/>
            <ac:spMk id="6" creationId="{7B3DAF17-6A57-0150-A8BD-9C47B62C989A}"/>
          </ac:spMkLst>
        </pc:spChg>
      </pc:sldChg>
      <pc:sldMasterChg chg="modSp modSldLayout">
        <pc:chgData name="Nicky Wakim" userId="63a62853-8dd4-431b-8872-ecc2181a70d8" providerId="ADAL" clId="{197912F7-843A-F843-9B9F-6E80B10AB689}" dt="2023-04-14T22:11:20.473" v="486"/>
        <pc:sldMasterMkLst>
          <pc:docMk/>
          <pc:sldMasterMk cId="2413896687" sldId="2147483715"/>
        </pc:sldMaster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6" creationId="{00000000-0000-0000-0000-000000000000}"/>
          </ac:spMkLst>
        </pc:sp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066341368" sldId="2147483700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7" creationId="{611FECBE-7F2E-A244-8F06-AF3BB9BB3651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8" creationId="{04E4369A-837A-B34E-AB83-109EFB99D883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9" creationId="{1C186C50-8FFD-7347-8887-535491AC5AD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10" creationId="{FE9C16E7-4A5A-4B4E-BA20-0C42548368CF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11" creationId="{4677279D-D2B1-9448-9829-8902CDD5D7BE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891540905" sldId="2147483716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593253379" sldId="2147483717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6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10" creationId="{76F18001-00D6-3BE8-68F6-565FE1F256F7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055110643" sldId="2147483718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055110643" sldId="2147483718"/>
              <ac:spMk id="7" creationId="{37D44376-48AD-2396-851A-6B23130E0E1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198977094" sldId="2147483719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198977094" sldId="2147483719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198977094" sldId="2147483719"/>
              <ac:spMk id="3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3636538622" sldId="2147483720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636538622" sldId="2147483720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636538622" sldId="2147483720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923115840" sldId="2147483721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943011949" sldId="2147483724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852057448" sldId="2147483725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615769529" sldId="2147483727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615769529" sldId="2147483727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615769529" sldId="2147483727"/>
              <ac:spMk id="3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53355575" sldId="2147483728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334274900" sldId="2147483729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7" creationId="{611FECBE-7F2E-A244-8F06-AF3BB9BB3651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8" creationId="{04E4369A-837A-B34E-AB83-109EFB99D883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9" creationId="{1C186C50-8FFD-7347-8887-535491AC5AD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10" creationId="{FE9C16E7-4A5A-4B4E-BA20-0C42548368CF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11" creationId="{4677279D-D2B1-9448-9829-8902CDD5D7BE}"/>
            </ac:spMkLst>
          </pc:spChg>
        </pc:sldLayoutChg>
      </pc:sldMasterChg>
    </pc:docChg>
  </pc:docChgLst>
  <pc:docChgLst>
    <pc:chgData name="Nicky Wakim" userId="63a62853-8dd4-431b-8872-ecc2181a70d8" providerId="ADAL" clId="{A84A5A1C-4252-D846-8FFF-90DA8D4910BE}"/>
    <pc:docChg chg="undo custSel modSld">
      <pc:chgData name="Nicky Wakim" userId="63a62853-8dd4-431b-8872-ecc2181a70d8" providerId="ADAL" clId="{A84A5A1C-4252-D846-8FFF-90DA8D4910BE}" dt="2024-04-15T17:58:17.675" v="23" actId="5736"/>
      <pc:docMkLst>
        <pc:docMk/>
      </pc:docMkLst>
      <pc:sldChg chg="modSp mod">
        <pc:chgData name="Nicky Wakim" userId="63a62853-8dd4-431b-8872-ecc2181a70d8" providerId="ADAL" clId="{A84A5A1C-4252-D846-8FFF-90DA8D4910BE}" dt="2024-04-15T17:58:17.675" v="23" actId="5736"/>
        <pc:sldMkLst>
          <pc:docMk/>
          <pc:sldMk cId="363604169" sldId="497"/>
        </pc:sldMkLst>
        <pc:graphicFrameChg chg="mod modGraphic">
          <ac:chgData name="Nicky Wakim" userId="63a62853-8dd4-431b-8872-ecc2181a70d8" providerId="ADAL" clId="{A84A5A1C-4252-D846-8FFF-90DA8D4910BE}" dt="2024-04-15T17:58:17.675" v="23" actId="5736"/>
          <ac:graphicFrameMkLst>
            <pc:docMk/>
            <pc:sldMk cId="363604169" sldId="497"/>
            <ac:graphicFrameMk id="4" creationId="{AB1D8FA0-4A36-4075-4FCA-FD9C99A37565}"/>
          </ac:graphicFrameMkLst>
        </pc:graphicFrameChg>
      </pc:sldChg>
      <pc:sldChg chg="modSp">
        <pc:chgData name="Nicky Wakim" userId="63a62853-8dd4-431b-8872-ecc2181a70d8" providerId="ADAL" clId="{A84A5A1C-4252-D846-8FFF-90DA8D4910BE}" dt="2024-04-12T21:17:36.703" v="0" actId="5736"/>
        <pc:sldMkLst>
          <pc:docMk/>
          <pc:sldMk cId="1383436995" sldId="517"/>
        </pc:sldMkLst>
        <pc:graphicFrameChg chg="mod">
          <ac:chgData name="Nicky Wakim" userId="63a62853-8dd4-431b-8872-ecc2181a70d8" providerId="ADAL" clId="{A84A5A1C-4252-D846-8FFF-90DA8D4910BE}" dt="2024-04-12T21:17:36.703" v="0" actId="5736"/>
          <ac:graphicFrameMkLst>
            <pc:docMk/>
            <pc:sldMk cId="1383436995" sldId="517"/>
            <ac:graphicFrameMk id="4" creationId="{53095581-7DD3-E292-7978-C6B7F53F0DC4}"/>
          </ac:graphicFrameMkLst>
        </pc:graphicFrameChg>
      </pc:sldChg>
      <pc:sldChg chg="modSp">
        <pc:chgData name="Nicky Wakim" userId="63a62853-8dd4-431b-8872-ecc2181a70d8" providerId="ADAL" clId="{A84A5A1C-4252-D846-8FFF-90DA8D4910BE}" dt="2024-04-12T22:14:27.833" v="1" actId="20577"/>
        <pc:sldMkLst>
          <pc:docMk/>
          <pc:sldMk cId="632701080" sldId="694"/>
        </pc:sldMkLst>
        <pc:spChg chg="mod">
          <ac:chgData name="Nicky Wakim" userId="63a62853-8dd4-431b-8872-ecc2181a70d8" providerId="ADAL" clId="{A84A5A1C-4252-D846-8FFF-90DA8D4910BE}" dt="2024-04-12T22:14:27.833" v="1" actId="20577"/>
          <ac:spMkLst>
            <pc:docMk/>
            <pc:sldMk cId="632701080" sldId="69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F4DE0-DCA6-469A-BAC2-58CB56EC021F}" type="datetimeFigureOut">
              <a:rPr lang="en-US" smtClean="0"/>
              <a:pPr/>
              <a:t>4/12/24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D8C0E-58B1-4DD7-88B9-BEB556384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6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2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38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4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3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8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2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3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NO!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But why not?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Recall, our coefficient estimates help us map a covariate to our outcome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Example: If we have a continuous covariate, how do map it to a two-level outcome?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7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is where we get the name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logistic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3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5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43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1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7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52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2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58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94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64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6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2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4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4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1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7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11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02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8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11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37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04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4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ordinary linear regression, we typically use least square method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s. The 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ordinary linear regression, we typically use least square method for estimating </a:t>
                </a:r>
                <a:r>
                  <a:rPr lang="en-US" b="0" i="0" smtClean="0">
                    <a:latin typeface="Cambria Math"/>
                  </a:rPr>
                  <a:t>𝛽</a:t>
                </a:r>
                <a:r>
                  <a:rPr lang="en-US" dirty="0" smtClean="0"/>
                  <a:t>s</a:t>
                </a:r>
                <a:r>
                  <a:rPr lang="en-US" dirty="0" smtClean="0"/>
                  <a:t>. The </a:t>
                </a:r>
                <a:r>
                  <a:rPr lang="en-US" dirty="0" smtClean="0"/>
                  <a:t>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932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4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7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4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41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2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6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4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8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7"/>
            <a:ext cx="6878287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3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5" indent="0">
              <a:buNone/>
              <a:defRPr sz="2000"/>
            </a:lvl6pPr>
            <a:lvl7pPr marL="2743208" indent="0">
              <a:buNone/>
              <a:defRPr sz="2000"/>
            </a:lvl7pPr>
            <a:lvl8pPr marL="3200407" indent="0">
              <a:buNone/>
              <a:defRPr sz="2000"/>
            </a:lvl8pPr>
            <a:lvl9pPr marL="36576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1" indent="0">
              <a:buNone/>
              <a:defRPr sz="1400"/>
            </a:lvl2pPr>
            <a:lvl3pPr marL="914403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5" indent="0">
              <a:buNone/>
              <a:defRPr sz="1000"/>
            </a:lvl6pPr>
            <a:lvl7pPr marL="2743208" indent="0">
              <a:buNone/>
              <a:defRPr sz="1000"/>
            </a:lvl7pPr>
            <a:lvl8pPr marL="3200407" indent="0">
              <a:buNone/>
              <a:defRPr sz="1000"/>
            </a:lvl8pPr>
            <a:lvl9pPr marL="36576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7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69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5" indent="-216695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7" indent="-216695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6" indent="-215505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8" indent="-215505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9" indent="-215505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5"/>
            <a:ext cx="2743200" cy="213886"/>
          </a:xfrm>
        </p:spPr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5"/>
            <a:ext cx="4114800" cy="228599"/>
          </a:xfrm>
        </p:spPr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11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7" y="6474375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17, 2023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4" y="6474375"/>
            <a:ext cx="7819696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5 Notes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3" y="6474375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11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7" y="6474375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17, 2023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4" y="6474375"/>
            <a:ext cx="7819696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5 Notes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3" y="6474375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5"/>
            <a:ext cx="2743200" cy="213886"/>
          </a:xfrm>
        </p:spPr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3"/>
            <a:ext cx="4114800" cy="228599"/>
          </a:xfrm>
        </p:spPr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5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1" y="1169991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169991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3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0" b="1"/>
            </a:lvl2pPr>
            <a:lvl3pPr marL="914403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5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7" indent="0">
              <a:buNone/>
              <a:defRPr sz="1600" b="1"/>
            </a:lvl8pPr>
            <a:lvl9pPr marL="36576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0" b="1"/>
            </a:lvl2pPr>
            <a:lvl3pPr marL="914403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5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7" indent="0">
              <a:buNone/>
              <a:defRPr sz="1600" b="1"/>
            </a:lvl8pPr>
            <a:lvl9pPr marL="36576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0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1" indent="0">
              <a:buNone/>
              <a:defRPr sz="1400"/>
            </a:lvl2pPr>
            <a:lvl3pPr marL="914403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5" indent="0">
              <a:buNone/>
              <a:defRPr sz="1000"/>
            </a:lvl6pPr>
            <a:lvl7pPr marL="2743208" indent="0">
              <a:buNone/>
              <a:defRPr sz="1000"/>
            </a:lvl7pPr>
            <a:lvl8pPr marL="3200407" indent="0">
              <a:buNone/>
              <a:defRPr sz="1000"/>
            </a:lvl8pPr>
            <a:lvl9pPr marL="36576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2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7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5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0" r:id="rId15"/>
  </p:sldLayoutIdLst>
  <p:hf hdr="0"/>
  <p:txStyles>
    <p:titleStyle>
      <a:lvl1pPr algn="l" defTabSz="914403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1" indent="-228601" algn="l" defTabSz="914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1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4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4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5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6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8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9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0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3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7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9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1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GLwsuqsnq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139A-9CBA-4B77-FB8C-74424BAF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class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CC91B-CFF8-6CFB-7A36-ECD85339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7092D-0698-08C5-0E9B-CB59C231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3AD6F-8525-3EFC-8827-AFCF9587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58ED2-C03F-C78B-4854-111D6F88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6781800" cy="5413248"/>
          </a:xfrm>
        </p:spPr>
        <p:txBody>
          <a:bodyPr>
            <a:normAutofit lnSpcReduction="10000"/>
          </a:bodyPr>
          <a:lstStyle/>
          <a:p>
            <a:pPr marL="514352" indent="-514352">
              <a:buAutoNum type="arabicPeriod"/>
            </a:pPr>
            <a:r>
              <a:rPr lang="en-US" dirty="0"/>
              <a:t>Does the order you put your variables in, in the R table, determine which is the explanatory, response and confounding variables?</a:t>
            </a:r>
          </a:p>
          <a:p>
            <a:pPr marL="514352" indent="-514352">
              <a:buAutoNum type="arabicPeriod"/>
            </a:pPr>
            <a:endParaRPr lang="en-US" dirty="0"/>
          </a:p>
          <a:p>
            <a:pPr marL="514352" indent="-514352">
              <a:buAutoNum type="arabicPeriod"/>
            </a:pPr>
            <a:r>
              <a:rPr lang="en-US" dirty="0"/>
              <a:t>Why are we using Breslow-Day test or what is the rule of thumb for significant difference of crude vs adjusted ratio?</a:t>
            </a:r>
          </a:p>
          <a:p>
            <a:pPr marL="514352" indent="-514352">
              <a:buAutoNum type="arabicPeriod"/>
            </a:pPr>
            <a:endParaRPr lang="en-US" dirty="0"/>
          </a:p>
          <a:p>
            <a:pPr marL="514352" indent="-514352">
              <a:buAutoNum type="arabicPeriod"/>
            </a:pPr>
            <a:r>
              <a:rPr lang="en-US" dirty="0"/>
              <a:t>Is kappa coefficient lower case k or upper case K? We used two K’s today and I am curious if the written way can make it more noticeable to differentiate the two K’s</a:t>
            </a:r>
          </a:p>
        </p:txBody>
      </p:sp>
    </p:spTree>
    <p:extLst>
      <p:ext uri="{BB962C8B-B14F-4D97-AF65-F5344CB8AC3E}">
        <p14:creationId xmlns:p14="http://schemas.microsoft.com/office/powerpoint/2010/main" val="75566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7338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1" y="1139953"/>
            <a:ext cx="108966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Breast cancer diagnosis study: two variables that are categorical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could use a contingency table (or two-way table) </a:t>
            </a:r>
          </a:p>
          <a:p>
            <a:pPr>
              <a:buClr>
                <a:schemeClr val="tx1"/>
              </a:buClr>
              <a:buSzPct val="100000"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73F3E85-AF69-5FE1-D727-CBCE1524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37541"/>
              </p:ext>
            </p:extLst>
          </p:nvPr>
        </p:nvGraphicFramePr>
        <p:xfrm>
          <a:off x="2133600" y="2096348"/>
          <a:ext cx="8256234" cy="4456852"/>
        </p:xfrm>
        <a:graphic>
          <a:graphicData uri="http://schemas.openxmlformats.org/drawingml/2006/table">
            <a:tbl>
              <a:tblPr firstRow="1" bandRow="1"/>
              <a:tblGrid>
                <a:gridCol w="3230247">
                  <a:extLst>
                    <a:ext uri="{9D8B030D-6E8A-4147-A177-3AD203B41FA5}">
                      <a16:colId xmlns:a16="http://schemas.microsoft.com/office/drawing/2014/main" val="1849537775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val="873447438"/>
                    </a:ext>
                  </a:extLst>
                </a:gridCol>
                <a:gridCol w="1677879">
                  <a:extLst>
                    <a:ext uri="{9D8B030D-6E8A-4147-A177-3AD203B41FA5}">
                      <a16:colId xmlns:a16="http://schemas.microsoft.com/office/drawing/2014/main" val="3208066806"/>
                    </a:ext>
                  </a:extLst>
                </a:gridCol>
                <a:gridCol w="1660126">
                  <a:extLst>
                    <a:ext uri="{9D8B030D-6E8A-4147-A177-3AD203B41FA5}">
                      <a16:colId xmlns:a16="http://schemas.microsoft.com/office/drawing/2014/main" val="1716273596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Breast Cancer Diagnosis</a:t>
                      </a:r>
                    </a:p>
                  </a:txBody>
                  <a:tcPr>
                    <a:solidFill>
                      <a:schemeClr val="accent6">
                        <a:alpha val="5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9039758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Race/Ethnicity</a:t>
                      </a:r>
                    </a:p>
                  </a:txBody>
                  <a:tcPr>
                    <a:solidFill>
                      <a:schemeClr val="accent6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Early Stage 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Late Stage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27609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White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5,321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7,301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883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Black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1,040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77599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Asian/Pacific Islander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790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60491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Hispanic-Latinx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846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833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American Indian/Alaska Native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8254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7,152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2,848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52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E1F4D-0EA4-0D43-6F42-5701FB2D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12422-B7E0-E842-7F2B-4E06180E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9995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47244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Contingency table does not work for…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covariates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covariates</a:t>
            </a: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 can handle multiple covariates that are continuous or categorical</a:t>
            </a: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3095581-7DD3-E292-7978-C6B7F53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843239"/>
              </p:ext>
            </p:extLst>
          </p:nvPr>
        </p:nvGraphicFramePr>
        <p:xfrm>
          <a:off x="5150527" y="1130984"/>
          <a:ext cx="6096000" cy="3108960"/>
        </p:xfrm>
        <a:graphic>
          <a:graphicData uri="http://schemas.openxmlformats.org/drawingml/2006/table">
            <a:tbl>
              <a:tblPr firstRow="1" bandRow="1"/>
              <a:tblGrid>
                <a:gridCol w="1510190">
                  <a:extLst>
                    <a:ext uri="{9D8B030D-6E8A-4147-A177-3AD203B41FA5}">
                      <a16:colId xmlns:a16="http://schemas.microsoft.com/office/drawing/2014/main" val="2032765447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1644745180"/>
                    </a:ext>
                  </a:extLst>
                </a:gridCol>
                <a:gridCol w="2765887">
                  <a:extLst>
                    <a:ext uri="{9D8B030D-6E8A-4147-A177-3AD203B41FA5}">
                      <a16:colId xmlns:a16="http://schemas.microsoft.com/office/drawing/2014/main" val="2197561707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Individual #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Diagnosis stage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Race/Ethnicity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6299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6007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9917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Asian/Pacific Islander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5919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Hispanic-Latinx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282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0028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EEB7-63E6-E777-2A05-3A5C713E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E14FA-144A-AB01-D69B-A90C776A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40253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3095581-7DD3-E292-7978-C6B7F53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303059"/>
              </p:ext>
            </p:extLst>
          </p:nvPr>
        </p:nvGraphicFramePr>
        <p:xfrm>
          <a:off x="5150527" y="1130984"/>
          <a:ext cx="6933461" cy="3108960"/>
        </p:xfrm>
        <a:graphic>
          <a:graphicData uri="http://schemas.openxmlformats.org/drawingml/2006/table">
            <a:tbl>
              <a:tblPr firstRow="1" bandRow="1"/>
              <a:tblGrid>
                <a:gridCol w="1510190">
                  <a:extLst>
                    <a:ext uri="{9D8B030D-6E8A-4147-A177-3AD203B41FA5}">
                      <a16:colId xmlns:a16="http://schemas.microsoft.com/office/drawing/2014/main" val="2032765447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1644745180"/>
                    </a:ext>
                  </a:extLst>
                </a:gridCol>
                <a:gridCol w="2765887">
                  <a:extLst>
                    <a:ext uri="{9D8B030D-6E8A-4147-A177-3AD203B41FA5}">
                      <a16:colId xmlns:a16="http://schemas.microsoft.com/office/drawing/2014/main" val="2197561707"/>
                    </a:ext>
                  </a:extLst>
                </a:gridCol>
                <a:gridCol w="837461">
                  <a:extLst>
                    <a:ext uri="{9D8B030D-6E8A-4147-A177-3AD203B41FA5}">
                      <a16:colId xmlns:a16="http://schemas.microsoft.com/office/drawing/2014/main" val="2306771015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Individual #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Diagnosis stage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Race/Ethnicity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6299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6007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9917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Asian/Pacific Islander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5919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Hispanic-Latinx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282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0028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4655D68-C610-EA3D-50A1-1EF260C825D7}"/>
              </a:ext>
            </a:extLst>
          </p:cNvPr>
          <p:cNvGrpSpPr/>
          <p:nvPr/>
        </p:nvGrpSpPr>
        <p:grpSpPr>
          <a:xfrm>
            <a:off x="6698946" y="4239944"/>
            <a:ext cx="3558461" cy="1764439"/>
            <a:chOff x="6698946" y="4239944"/>
            <a:chExt cx="3558461" cy="176443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21232F-5F6F-7F58-2816-62694BAE9B56}"/>
                </a:ext>
              </a:extLst>
            </p:cNvPr>
            <p:cNvCxnSpPr/>
            <p:nvPr/>
          </p:nvCxnSpPr>
          <p:spPr>
            <a:xfrm>
              <a:off x="8458200" y="4239944"/>
              <a:ext cx="0" cy="550416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37B62F-25DF-1484-A815-7F0D6104366E}"/>
                </a:ext>
              </a:extLst>
            </p:cNvPr>
            <p:cNvSpPr txBox="1"/>
            <p:nvPr/>
          </p:nvSpPr>
          <p:spPr>
            <a:xfrm>
              <a:off x="6698946" y="4927165"/>
              <a:ext cx="3558461" cy="10772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Logistic Regression Model</a:t>
              </a: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8EAE02E-C29C-B2A2-2740-CE56C0DDD6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47244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Contingency table does not work for…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covariates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covariates</a:t>
            </a: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 can handle multiple covariates that are continuous or categorical</a:t>
            </a: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E155B-854E-F8C1-3563-9D65921B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A438-32B0-6587-39A0-0FEC300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38343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3276600"/>
            <a:ext cx="12115800" cy="32766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2"/>
            <a:ext cx="12115800" cy="1219198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9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Data at the individual level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B18BD1-BDEC-21AF-13B2-64371EBB105A}"/>
              </a:ext>
            </a:extLst>
          </p:cNvPr>
          <p:cNvGrpSpPr/>
          <p:nvPr/>
        </p:nvGrpSpPr>
        <p:grpSpPr>
          <a:xfrm>
            <a:off x="426722" y="990600"/>
            <a:ext cx="4572001" cy="3011157"/>
            <a:chOff x="426719" y="1251751"/>
            <a:chExt cx="4572001" cy="30111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0C8D7-72A1-ED72-49B1-8D87C74FFE57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rgbClr val="F7CB24">
                <a:alpha val="50196"/>
              </a:srgb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505257D-1A70-814D-9EBC-FBB7A33B9319}"/>
                    </a:ext>
                  </a:extLst>
                </p:cNvPr>
                <p:cNvSpPr/>
                <p:nvPr/>
              </p:nvSpPr>
              <p:spPr>
                <a:xfrm>
                  <a:off x="426720" y="2272683"/>
                  <a:ext cx="2286000" cy="870012"/>
                </a:xfrm>
                <a:prstGeom prst="rect">
                  <a:avLst/>
                </a:prstGeom>
                <a:solidFill>
                  <a:srgbClr val="F7CB24">
                    <a:alpha val="29804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</a:rPr>
                    <a:t>Early Stage,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505257D-1A70-814D-9EBC-FBB7A33B9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" y="2272683"/>
                  <a:ext cx="2286000" cy="870012"/>
                </a:xfrm>
                <a:prstGeom prst="rect">
                  <a:avLst/>
                </a:prstGeom>
                <a:blipFill>
                  <a:blip r:embed="rId3"/>
                  <a:stretch>
                    <a:fillRect t="-2740"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6DF29B-B6CA-2C1A-740A-A45A5793F699}"/>
                    </a:ext>
                  </a:extLst>
                </p:cNvPr>
                <p:cNvSpPr/>
                <p:nvPr/>
              </p:nvSpPr>
              <p:spPr>
                <a:xfrm>
                  <a:off x="2712720" y="2272683"/>
                  <a:ext cx="2286000" cy="870012"/>
                </a:xfrm>
                <a:prstGeom prst="rect">
                  <a:avLst/>
                </a:prstGeom>
                <a:solidFill>
                  <a:srgbClr val="F7CB24">
                    <a:alpha val="29804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</a:rPr>
                    <a:t>Late Stage,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6DF29B-B6CA-2C1A-740A-A45A5793F6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720" y="2272683"/>
                  <a:ext cx="2286000" cy="870012"/>
                </a:xfrm>
                <a:prstGeom prst="rect">
                  <a:avLst/>
                </a:prstGeom>
                <a:blipFill>
                  <a:blip r:embed="rId4"/>
                  <a:stretch>
                    <a:fillRect t="-2740"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C33ACC9-F0EB-1C7A-9F81-B2CB475C3415}"/>
                    </a:ext>
                  </a:extLst>
                </p:cNvPr>
                <p:cNvSpPr/>
                <p:nvPr/>
              </p:nvSpPr>
              <p:spPr>
                <a:xfrm>
                  <a:off x="426719" y="3520736"/>
                  <a:ext cx="2285999" cy="742172"/>
                </a:xfrm>
                <a:prstGeom prst="rect">
                  <a:avLst/>
                </a:prstGeom>
                <a:solidFill>
                  <a:srgbClr val="F7CB24">
                    <a:alpha val="20000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=0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=1−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C33ACC9-F0EB-1C7A-9F81-B2CB475C3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19" y="3520736"/>
                  <a:ext cx="2285999" cy="7421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57CE40-D2E5-81BF-00E2-C569C6DF5A7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569719" y="3169329"/>
              <a:ext cx="1" cy="3514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FE89AA-0071-00A7-CD32-8F0F84C39F92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547D0-C8A4-9A49-E2E7-57BE8EB8E823}"/>
                  </a:ext>
                </a:extLst>
              </p:cNvPr>
              <p:cNvSpPr/>
              <p:nvPr/>
            </p:nvSpPr>
            <p:spPr>
              <a:xfrm>
                <a:off x="2721453" y="3259585"/>
                <a:ext cx="2285999" cy="746474"/>
              </a:xfrm>
              <a:prstGeom prst="rect">
                <a:avLst/>
              </a:prstGeom>
              <a:solidFill>
                <a:srgbClr val="F7CB24">
                  <a:alpha val="20000"/>
                </a:srgbClr>
              </a:solidFill>
              <a:ln w="57150">
                <a:solidFill>
                  <a:srgbClr val="F7CB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547D0-C8A4-9A49-E2E7-57BE8EB8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53" y="3259585"/>
                <a:ext cx="2285999" cy="746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F7CB2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6A22CC7-5A41-258B-3E58-E76EFBD16F0E}"/>
              </a:ext>
            </a:extLst>
          </p:cNvPr>
          <p:cNvGrpSpPr/>
          <p:nvPr/>
        </p:nvGrpSpPr>
        <p:grpSpPr>
          <a:xfrm>
            <a:off x="5585236" y="1450387"/>
            <a:ext cx="6225764" cy="4874213"/>
            <a:chOff x="5666021" y="1251751"/>
            <a:chExt cx="6225764" cy="48742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31D29C-8CC3-F8FE-5DFF-B8F15405830F}"/>
                </a:ext>
              </a:extLst>
            </p:cNvPr>
            <p:cNvSpPr/>
            <p:nvPr/>
          </p:nvSpPr>
          <p:spPr>
            <a:xfrm>
              <a:off x="5666021" y="1251751"/>
              <a:ext cx="6222952" cy="1020932"/>
            </a:xfrm>
            <a:prstGeom prst="rect">
              <a:avLst/>
            </a:prstGeom>
            <a:solidFill>
              <a:srgbClr val="4EA727">
                <a:alpha val="50196"/>
              </a:srgbClr>
            </a:solidFill>
            <a:ln w="57150">
              <a:solidFill>
                <a:srgbClr val="4EA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Race/Ethnicity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328379-5B0E-1349-82FC-E12BC7C75F71}"/>
                    </a:ext>
                  </a:extLst>
                </p:cNvPr>
                <p:cNvSpPr/>
                <p:nvPr/>
              </p:nvSpPr>
              <p:spPr>
                <a:xfrm>
                  <a:off x="8777498" y="2272679"/>
                  <a:ext cx="3108960" cy="1500331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American Indian/Alaska Native,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𝐴𝐼𝐴𝑁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328379-5B0E-1349-82FC-E12BC7C75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498" y="2272679"/>
                  <a:ext cx="3108960" cy="1500331"/>
                </a:xfrm>
                <a:prstGeom prst="rect">
                  <a:avLst/>
                </a:prstGeom>
                <a:blipFill>
                  <a:blip r:embed="rId7"/>
                  <a:stretch>
                    <a:fillRect l="-2000" r="-3600"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23A1857-6482-D4AA-A145-E59D8E877BB0}"/>
                    </a:ext>
                  </a:extLst>
                </p:cNvPr>
                <p:cNvSpPr/>
                <p:nvPr/>
              </p:nvSpPr>
              <p:spPr>
                <a:xfrm>
                  <a:off x="5666022" y="3779996"/>
                  <a:ext cx="3111476" cy="1499616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Asian/Pacific Islander,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𝐴𝑃𝐼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23A1857-6482-D4AA-A145-E59D8E877B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3779996"/>
                  <a:ext cx="3111476" cy="14996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6FA26E5-4320-68CA-69AF-C8AC8EF41843}"/>
                    </a:ext>
                  </a:extLst>
                </p:cNvPr>
                <p:cNvSpPr/>
                <p:nvPr/>
              </p:nvSpPr>
              <p:spPr>
                <a:xfrm>
                  <a:off x="8782825" y="3779996"/>
                  <a:ext cx="3108960" cy="1499616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Black,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6FA26E5-4320-68CA-69AF-C8AC8EF41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2825" y="3779996"/>
                  <a:ext cx="3108960" cy="14996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63FAA36-F876-BA1F-EB8F-F028FE2B8B60}"/>
                    </a:ext>
                  </a:extLst>
                </p:cNvPr>
                <p:cNvSpPr/>
                <p:nvPr/>
              </p:nvSpPr>
              <p:spPr>
                <a:xfrm>
                  <a:off x="5666021" y="5279612"/>
                  <a:ext cx="6224137" cy="846353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White, </a:t>
                  </a:r>
                  <a:endParaRPr lang="en-US" sz="24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63FAA36-F876-BA1F-EB8F-F028FE2B8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1" y="5279612"/>
                  <a:ext cx="6224137" cy="846353"/>
                </a:xfrm>
                <a:prstGeom prst="rect">
                  <a:avLst/>
                </a:prstGeom>
                <a:blipFill>
                  <a:blip r:embed="rId10"/>
                  <a:stretch>
                    <a:fillRect t="-1389" b="-5556"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DA441EE-CA6F-2C2B-8FC4-9D2EDA8666B0}"/>
                    </a:ext>
                  </a:extLst>
                </p:cNvPr>
                <p:cNvSpPr/>
                <p:nvPr/>
              </p:nvSpPr>
              <p:spPr>
                <a:xfrm>
                  <a:off x="5666022" y="2272679"/>
                  <a:ext cx="3111476" cy="1500331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Hispanic-Latinx,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/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DA441EE-CA6F-2C2B-8FC4-9D2EDA866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2272679"/>
                  <a:ext cx="3111476" cy="1500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7B937-B163-B6E3-862F-54AEA66917E5}"/>
              </a:ext>
            </a:extLst>
          </p:cNvPr>
          <p:cNvGrpSpPr/>
          <p:nvPr/>
        </p:nvGrpSpPr>
        <p:grpSpPr>
          <a:xfrm>
            <a:off x="655921" y="4719001"/>
            <a:ext cx="4601879" cy="1605599"/>
            <a:chOff x="5666021" y="1251751"/>
            <a:chExt cx="6222952" cy="16056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6F2197-32E5-AE18-6347-B7820EB28C75}"/>
                </a:ext>
              </a:extLst>
            </p:cNvPr>
            <p:cNvSpPr/>
            <p:nvPr/>
          </p:nvSpPr>
          <p:spPr>
            <a:xfrm>
              <a:off x="5666021" y="1251751"/>
              <a:ext cx="6222952" cy="581027"/>
            </a:xfrm>
            <a:prstGeom prst="rect">
              <a:avLst/>
            </a:prstGeom>
            <a:solidFill>
              <a:srgbClr val="4EA727">
                <a:alpha val="50196"/>
              </a:srgbClr>
            </a:solidFill>
            <a:ln w="57150">
              <a:solidFill>
                <a:srgbClr val="4EA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2CF6603-35D9-BFFA-8AD2-B55F740A6BAE}"/>
                    </a:ext>
                  </a:extLst>
                </p:cNvPr>
                <p:cNvSpPr/>
                <p:nvPr/>
              </p:nvSpPr>
              <p:spPr>
                <a:xfrm>
                  <a:off x="5666022" y="1829729"/>
                  <a:ext cx="6222951" cy="1027622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0" dirty="0">
                      <a:solidFill>
                        <a:schemeClr val="tx1"/>
                      </a:solidFill>
                    </a:rPr>
                    <a:t>Continuous,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𝐴𝑔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2CF6603-35D9-BFFA-8AD2-B55F740A6B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1829729"/>
                  <a:ext cx="6222951" cy="10276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7744EC9-9583-DBDD-084B-579D6D69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5928369-2055-346E-192A-714A0229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56649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Reference for individual overview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876191"/>
                  </p:ext>
                </p:extLst>
              </p:nvPr>
            </p:nvGraphicFramePr>
            <p:xfrm>
              <a:off x="609600" y="998119"/>
              <a:ext cx="11353764" cy="57220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65095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7888669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489511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General 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Breast Cancer Diagnosis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Individual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who has been diagnosed with breast cancer in the United States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59153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received a late-stage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diagnosis of breast cancer</a:t>
                          </a:r>
                          <a:endParaRPr lang="en-US" sz="2400" dirty="0">
                            <a:latin typeface="Lato" panose="020F0502020204030203" pitchFamily="34" charset="77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did not receive a late-stage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diagnosis of breast cancer (early-stage diagnosis)</a:t>
                          </a:r>
                          <a:endParaRPr lang="en-US" sz="2400" dirty="0">
                            <a:latin typeface="Lato" panose="020F0502020204030203" pitchFamily="34" charset="77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Probability that individual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receives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Probability that individual does not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receive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  <a:tr h="751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 (race/ethnicity) for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 -or-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</a:rPr>
                            <a:t> </a:t>
                          </a:r>
                          <a:endParaRPr lang="en-US" sz="2400" b="0" i="1" dirty="0">
                            <a:solidFill>
                              <a:schemeClr val="tx1"/>
                            </a:solidFill>
                            <a:latin typeface="Lato" panose="020F0502020204030203" pitchFamily="34" charset="77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𝐴𝑔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 for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8174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876191"/>
                  </p:ext>
                </p:extLst>
              </p:nvPr>
            </p:nvGraphicFramePr>
            <p:xfrm>
              <a:off x="609600" y="998119"/>
              <a:ext cx="11353764" cy="57220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465095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7888669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489511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General 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Breast Cancer Diagnosis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61429" r="-228571" b="-5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Individual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who has been diagnosed with breast cancer in the United States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173846" r="-228571" b="-44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122" t="-173846" r="-483" b="-444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250704" r="-228571" b="-30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122" t="-250704" r="-483" b="-3070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355714" r="-228571" b="-2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Probability that individual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receives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449296" r="-228571" b="-1084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Probability that individual does not </a:t>
                          </a:r>
                          <a:r>
                            <a:rPr lang="en-US" sz="240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receive</a:t>
                          </a:r>
                          <a:r>
                            <a:rPr lang="en-US" sz="2400" baseline="0" dirty="0">
                              <a:latin typeface="Lato" panose="020F0502020204030203" pitchFamily="34" charset="77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  <a:tr h="839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66" t="-590909" r="-228571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122" t="-590909" r="-483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817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2ED4653-92BD-642A-13F9-D09866DAFAB5}"/>
              </a:ext>
            </a:extLst>
          </p:cNvPr>
          <p:cNvSpPr/>
          <p:nvPr/>
        </p:nvSpPr>
        <p:spPr>
          <a:xfrm>
            <a:off x="10942983" y="112898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D61168-C062-AA9C-7B24-F6BA8AC8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DD980-518E-16B0-7AC6-43E70E0A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6360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Building towards simple logistic regression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 the probability of our outcome (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with the covariate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simple linear regression, we use the model: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-or-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algn="l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Potential problem? Probabilities can only take values from 0 to 1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 r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9BA10-B81F-351A-605A-4ECB84F9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07D7D-2AA5-971E-A141-2F7015BE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96271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Components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525000" cy="541324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two-level categorical variable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outcome for individual with observed covariates</a:t>
                </a:r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Covariate: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now: simple logistic regression with one covariate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continuous or categorical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525000" cy="5413248"/>
              </a:xfrm>
              <a:blipFill>
                <a:blip r:embed="rId3"/>
                <a:stretch>
                  <a:fillRect l="-1198" t="-1874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B657D-08FC-A6EA-A9A5-EB51F6A4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7867-8374-935F-4A3C-7513EF70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58759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9EE6CC-A652-2DBF-060F-0EEFF2E8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apply OLR to our binary outcome?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85738-F4CE-3B9E-D607-D6F09CCF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C8F96-2338-6A3C-9FAB-4E9CD66B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2371E-4ED0-54E1-6D13-148250FE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63ABF2-7165-F6AF-C351-AF94B637B6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11887200" cy="5413247"/>
          </a:xfrm>
        </p:spPr>
        <p:txBody>
          <a:bodyPr/>
          <a:lstStyle/>
          <a:p>
            <a:r>
              <a:rPr lang="en-US" dirty="0"/>
              <a:t>Let’s see if we can apply OLR to our binary outcome</a:t>
            </a:r>
          </a:p>
          <a:p>
            <a:r>
              <a:rPr lang="en-US" dirty="0"/>
              <a:t>What assumptions do our data need to meet in order to use OLR?</a:t>
            </a:r>
          </a:p>
          <a:p>
            <a:r>
              <a:rPr lang="en-US" dirty="0"/>
              <a:t>Let’s review OLR assumptions!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4DF81A-1A9C-88FF-9F26-07B386CF2742}"/>
              </a:ext>
            </a:extLst>
          </p:cNvPr>
          <p:cNvGrpSpPr/>
          <p:nvPr/>
        </p:nvGrpSpPr>
        <p:grpSpPr>
          <a:xfrm>
            <a:off x="8686800" y="3581400"/>
            <a:ext cx="2362200" cy="2325624"/>
            <a:chOff x="5486400" y="3617976"/>
            <a:chExt cx="1371600" cy="1371600"/>
          </a:xfrm>
        </p:grpSpPr>
        <p:pic>
          <p:nvPicPr>
            <p:cNvPr id="7" name="Graphic 6" descr="Pause">
              <a:extLst>
                <a:ext uri="{FF2B5EF4-FFF2-40B4-BE49-F238E27FC236}">
                  <a16:creationId xmlns:a16="http://schemas.microsoft.com/office/drawing/2014/main" id="{6B59DDD5-6C2D-5E67-C33F-B69ED6221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4C05DF-F82F-9581-F4ED-D213181F869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10547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A05242-51EB-01F2-52A1-9D3960F5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last class!!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0DF1F-2E3F-79C9-AC6F-54BB687E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48D23-320F-0259-660F-E201F6C3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B988C-3B57-1E62-5388-6AAD753C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A3B93-DE38-1055-F7A6-4FE8EB35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2"/>
            <a:ext cx="11209154" cy="5410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09ABD-B6C0-EF6C-C5CB-D96122CFA531}"/>
              </a:ext>
            </a:extLst>
          </p:cNvPr>
          <p:cNvSpPr/>
          <p:nvPr/>
        </p:nvSpPr>
        <p:spPr>
          <a:xfrm>
            <a:off x="6781800" y="1066800"/>
            <a:ext cx="3810000" cy="533400"/>
          </a:xfrm>
          <a:prstGeom prst="rect">
            <a:avLst/>
          </a:prstGeom>
          <a:solidFill>
            <a:srgbClr val="F7CB25">
              <a:alpha val="76863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Computes median estimate!</a:t>
            </a:r>
          </a:p>
        </p:txBody>
      </p:sp>
    </p:spTree>
    <p:extLst>
      <p:ext uri="{BB962C8B-B14F-4D97-AF65-F5344CB8AC3E}">
        <p14:creationId xmlns:p14="http://schemas.microsoft.com/office/powerpoint/2010/main" val="2838322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Ordinary Linear Regression (OLR)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93A9B-3EEC-591C-FA99-84F30EFC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50EBA-1A2A-FB12-AB5A-EF09A785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consider simple linear regression model (where there is a single independent variable x).</a:t>
                </a:r>
              </a:p>
              <a:p>
                <a:r>
                  <a:rPr lang="en-US" dirty="0"/>
                  <a:t>The ordinary linear regression can be written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0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𝝐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            </a:t>
                </a:r>
                <a:r>
                  <a:rPr lang="en-US" i="1" dirty="0"/>
                  <a:t>i</a:t>
                </a:r>
                <a:r>
                  <a:rPr lang="en-US" dirty="0"/>
                  <a:t> = 1, …,n.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	dependent variable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	independent variable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: 	intercept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: 	slope (regression coefficient)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/>
                    <a:cs typeface="Calibri"/>
                  </a:rPr>
                  <a:t>: 	error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085FBC-960E-B92D-E2A7-FF7FEA05E446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1537442F-EE07-9B39-B078-6079EA1B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B97246-B65A-3259-0AA4-0E9FCFE10C93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242123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Ordinary Linear Regression (II)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4CAF-1087-415D-5431-BD4AF4A9C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3C4A8-411C-AA89-3285-D17837E5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6012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Assumptions of ordinary linear regression model:</a:t>
                </a:r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</a:rPr>
                  <a:t>Independence: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dirty="0"/>
                  <a:t>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i≠j</a:t>
                </a:r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i.e., knowing the error of one observation tells you nothing about the error of another observation.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Linearity: </a:t>
                </a:r>
                <a:r>
                  <a:rPr lang="en-US" dirty="0"/>
                  <a:t>linear relationship between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𝜇</m:t>
                    </m:r>
                    <m:r>
                      <a:rPr lang="en-US" b="0" i="1" dirty="0" smtClean="0">
                        <a:latin typeface="Cambria Math"/>
                      </a:rPr>
                      <m:t>(=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X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4"/>
                    </a:solidFill>
                  </a:rPr>
                  <a:t>Normality and homoscedasticity </a:t>
                </a:r>
                <a:r>
                  <a:rPr lang="en-US" dirty="0"/>
                  <a:t>assumption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Which assumptions are violated if dependent variable is categorical?</a:t>
                </a:r>
              </a:p>
              <a:p>
                <a:pPr lvl="1"/>
                <a:r>
                  <a:rPr lang="en-US" dirty="0"/>
                  <a:t>Think in terms of binary dependent variable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601200" cy="5413248"/>
              </a:xfrm>
              <a:blipFill>
                <a:blip r:embed="rId2"/>
                <a:stretch>
                  <a:fillRect l="-1190" t="-1874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9CA2063-9778-1C8E-97AF-9CA4F66221E6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4610FD87-2C9B-5124-499A-FE9B0F0C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FCFF45-26E0-2344-CCF7-D17F60F8106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51519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Linearity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EAB85-C402-5733-1079-EA3F5814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A49A8-A180-7EA1-48D8-1A45C159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71741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is a binary outcome with two possible values: 1 and 0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 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+0×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=0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1800" b="0" dirty="0">
                  <a:ea typeface="Cambria Math"/>
                </a:endParaRPr>
              </a:p>
              <a:p>
                <a:r>
                  <a:rPr lang="en-US" dirty="0"/>
                  <a:t>Based on Linear relationship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r>
                  <a:rPr lang="en-US" dirty="0"/>
                  <a:t>The independent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any value,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probability that should be bounded by (0,1)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We cannot use linear mapping to translate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71741" cy="5413248"/>
              </a:xfrm>
              <a:blipFill>
                <a:blip r:embed="rId3"/>
                <a:stretch>
                  <a:fillRect l="-1347" t="-1874" r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D75F644-5AA4-0003-9FA8-581B76AC3779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2AF79FD6-90ED-83C1-99DA-473138CA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7E371A-2DC4-755D-86CD-88B9617945C6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CC770-528A-3106-02CC-83D782ED2DC5}"/>
              </a:ext>
            </a:extLst>
          </p:cNvPr>
          <p:cNvGrpSpPr/>
          <p:nvPr/>
        </p:nvGrpSpPr>
        <p:grpSpPr>
          <a:xfrm>
            <a:off x="8624146" y="499083"/>
            <a:ext cx="3125893" cy="5444109"/>
            <a:chOff x="8624146" y="499083"/>
            <a:chExt cx="3125893" cy="54441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A8818B-8F50-07B2-ECF7-5DAE3B7150DD}"/>
                </a:ext>
              </a:extLst>
            </p:cNvPr>
            <p:cNvGrpSpPr/>
            <p:nvPr/>
          </p:nvGrpSpPr>
          <p:grpSpPr>
            <a:xfrm>
              <a:off x="8624146" y="499083"/>
              <a:ext cx="3125893" cy="5444109"/>
              <a:chOff x="7209190" y="1153815"/>
              <a:chExt cx="3125893" cy="54441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E43DC6F-854E-DF9C-E820-004F60113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4023" t="5767" r="13473" b="6926"/>
              <a:stretch/>
            </p:blipFill>
            <p:spPr>
              <a:xfrm>
                <a:off x="7235169" y="1861351"/>
                <a:ext cx="3072384" cy="1567650"/>
              </a:xfrm>
              <a:prstGeom prst="rect">
                <a:avLst/>
              </a:prstGeom>
              <a:ln w="57150">
                <a:solidFill>
                  <a:schemeClr val="accent6"/>
                </a:solidFill>
              </a:ln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480786A-D61C-BEAD-65CE-ABA16C971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681" y="3627059"/>
                <a:ext cx="0" cy="1253067"/>
              </a:xfrm>
              <a:prstGeom prst="straightConnector1">
                <a:avLst/>
              </a:prstGeom>
              <a:ln w="57150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3D980D-E342-3846-E575-92E24AEE98B4}"/>
                  </a:ext>
                </a:extLst>
              </p:cNvPr>
              <p:cNvGrpSpPr/>
              <p:nvPr/>
            </p:nvGrpSpPr>
            <p:grpSpPr>
              <a:xfrm>
                <a:off x="7209193" y="5106028"/>
                <a:ext cx="3125890" cy="1491896"/>
                <a:chOff x="1149096" y="1685725"/>
                <a:chExt cx="3125891" cy="149189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63A43C-586D-C9E9-2975-409AC35463CE}"/>
                    </a:ext>
                  </a:extLst>
                </p:cNvPr>
                <p:cNvSpPr/>
                <p:nvPr/>
              </p:nvSpPr>
              <p:spPr>
                <a:xfrm>
                  <a:off x="1149096" y="1685725"/>
                  <a:ext cx="3125891" cy="726918"/>
                </a:xfrm>
                <a:prstGeom prst="rect">
                  <a:avLst/>
                </a:prstGeom>
                <a:solidFill>
                  <a:schemeClr val="accent4">
                    <a:alpha val="50196"/>
                  </a:scheme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Outcome: </a:t>
                  </a:r>
                </a:p>
                <a:p>
                  <a:pPr algn="ctr"/>
                  <a:r>
                    <a:rPr lang="en-US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Breast Cancer Diagnosis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BD5C45F2-1473-63D5-ED43-93717749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096" y="2412643"/>
                      <a:ext cx="1563624" cy="764978"/>
                    </a:xfrm>
                    <a:prstGeom prst="rect">
                      <a:avLst/>
                    </a:prstGeom>
                    <a:solidFill>
                      <a:schemeClr val="accent4">
                        <a:alpha val="29804"/>
                      </a:schemeClr>
                    </a:solidFill>
                    <a:ln w="571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Early Stage, 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BD5C45F2-1473-63D5-ED43-93717749C2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096" y="2412643"/>
                      <a:ext cx="1563624" cy="7649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57150">
                      <a:solidFill>
                        <a:schemeClr val="accent4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9CC21EC-E5A2-A39D-6BEC-2A32C0D99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2708" y="2412642"/>
                      <a:ext cx="1562275" cy="764979"/>
                    </a:xfrm>
                    <a:prstGeom prst="rect">
                      <a:avLst/>
                    </a:prstGeom>
                    <a:solidFill>
                      <a:schemeClr val="accent4">
                        <a:alpha val="29804"/>
                      </a:schemeClr>
                    </a:solidFill>
                    <a:ln w="571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Late Stage, 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9CC21EC-E5A2-A39D-6BEC-2A32C0D9976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2708" y="2412642"/>
                      <a:ext cx="1562275" cy="76497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57150">
                      <a:solidFill>
                        <a:schemeClr val="accent4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B8F8C0-6D7B-15BE-DB78-24F2C0063E62}"/>
                  </a:ext>
                </a:extLst>
              </p:cNvPr>
              <p:cNvSpPr/>
              <p:nvPr/>
            </p:nvSpPr>
            <p:spPr>
              <a:xfrm>
                <a:off x="7209190" y="1153815"/>
                <a:ext cx="3125890" cy="6805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Covariate: </a:t>
                </a:r>
              </a:p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Age, continuous</a:t>
                </a:r>
              </a:p>
            </p:txBody>
          </p:sp>
        </p:grpSp>
        <p:sp>
          <p:nvSpPr>
            <p:cNvPr id="19" name="&quot;No&quot; Symbol 18">
              <a:extLst>
                <a:ext uri="{FF2B5EF4-FFF2-40B4-BE49-F238E27FC236}">
                  <a16:creationId xmlns:a16="http://schemas.microsoft.com/office/drawing/2014/main" id="{5F5FEFF8-856B-F074-1832-48A3A6BEE2D7}"/>
                </a:ext>
              </a:extLst>
            </p:cNvPr>
            <p:cNvSpPr/>
            <p:nvPr/>
          </p:nvSpPr>
          <p:spPr>
            <a:xfrm>
              <a:off x="10382945" y="3233310"/>
              <a:ext cx="685800" cy="685800"/>
            </a:xfrm>
            <a:prstGeom prst="noSmoking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Normality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B6B5C-2F80-1AC6-7866-1C991326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12C0-DB0F-F8BC-1B27-24FB4F4B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6962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OLR,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distributed normally</a:t>
                </a:r>
              </a:p>
              <a:p>
                <a:endParaRPr lang="en-US" sz="4000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only one of the two values: 0 or 1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=0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=1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cannot follow a normal distribution, which 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have a continuum of values and no upper or lower bound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696200" cy="5413248"/>
              </a:xfrm>
              <a:blipFill>
                <a:blip r:embed="rId3"/>
                <a:stretch>
                  <a:fillRect l="-1483" t="-1874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DD74307-A7CC-FDC4-65F6-79266ED2C9D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7611323-3B83-EE11-3D41-B665C552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65AF79-BF1D-46B8-325D-C857294860A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F48531B7-F13F-E948-73C9-17F728722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33808"/>
                  </p:ext>
                </p:extLst>
              </p:nvPr>
            </p:nvGraphicFramePr>
            <p:xfrm>
              <a:off x="6781800" y="1049037"/>
              <a:ext cx="5791200" cy="242478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19199">
                      <a:extLst>
                        <a:ext uri="{9D8B030D-6E8A-4147-A177-3AD203B41FA5}">
                          <a16:colId xmlns:a16="http://schemas.microsoft.com/office/drawing/2014/main" val="3128744015"/>
                        </a:ext>
                      </a:extLst>
                    </a:gridCol>
                    <a:gridCol w="2286001">
                      <a:extLst>
                        <a:ext uri="{9D8B030D-6E8A-4147-A177-3AD203B41FA5}">
                          <a16:colId xmlns:a16="http://schemas.microsoft.com/office/drawing/2014/main" val="3011678510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4012779034"/>
                        </a:ext>
                      </a:extLst>
                    </a:gridCol>
                  </a:tblGrid>
                  <a:tr h="5483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679307"/>
                      </a:ext>
                    </a:extLst>
                  </a:tr>
                  <a:tr h="67351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656554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=0−0=0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=0−1=−1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703490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=1−0=1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=1−1=0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3077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F48531B7-F13F-E948-73C9-17F728722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33808"/>
                  </p:ext>
                </p:extLst>
              </p:nvPr>
            </p:nvGraphicFramePr>
            <p:xfrm>
              <a:off x="6781800" y="1049037"/>
              <a:ext cx="5791200" cy="242478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19199">
                      <a:extLst>
                        <a:ext uri="{9D8B030D-6E8A-4147-A177-3AD203B41FA5}">
                          <a16:colId xmlns:a16="http://schemas.microsoft.com/office/drawing/2014/main" val="3128744015"/>
                        </a:ext>
                      </a:extLst>
                    </a:gridCol>
                    <a:gridCol w="2286001">
                      <a:extLst>
                        <a:ext uri="{9D8B030D-6E8A-4147-A177-3AD203B41FA5}">
                          <a16:colId xmlns:a16="http://schemas.microsoft.com/office/drawing/2014/main" val="3011678510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4012779034"/>
                        </a:ext>
                      </a:extLst>
                    </a:gridCol>
                  </a:tblGrid>
                  <a:tr h="548321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1031" r="-378125" b="-9896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6944" t="-2326" r="-833" b="-3488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679307"/>
                      </a:ext>
                    </a:extLst>
                  </a:tr>
                  <a:tr h="67351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3889" t="-81481" r="-10166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3889" t="-81481" r="-1667" b="-1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656554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208511" r="-37812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3889" t="-208511" r="-101667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3889" t="-208511" r="-1667" b="-1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703490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302083" r="-378125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3889" t="-302083" r="-10166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3889" t="-302083" r="-166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93077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925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Homoscedasticity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992C-269B-6D36-4C5F-5002CFFD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34170-A4D1-C50D-C664-CEC6C2EA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839200" cy="5413248"/>
              </a:xfrm>
            </p:spPr>
            <p:txBody>
              <a:bodyPr/>
              <a:lstStyle/>
              <a:p>
                <a:r>
                  <a:rPr lang="en-US" dirty="0"/>
                  <a:t>In OLR,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Variance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Y is a binary outcome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Because variance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/>
                  <a:t>- no homoscedasticity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839200" cy="5413248"/>
              </a:xfrm>
              <a:blipFill>
                <a:blip r:embed="rId3"/>
                <a:stretch>
                  <a:fillRect l="-1293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66EDFE1-F0DB-2D9B-A1E3-BE7C8F108E5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7B541451-025F-95BB-5E62-FDE97838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834915-50D8-80D7-B5CB-DA721D98EB2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2568556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happens if we use OLR for categorical responses?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F7639-7174-383D-7877-99B8E067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229E8-5917-C46A-BDDA-FC5F76EE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EAC24C-36CA-B594-6F17-F3C54B91139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BDAFB14D-8FAA-B58B-45C8-DCADFE3C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3AF234-92D0-9053-EC22-2FA96F296C48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001E33-5A0A-B654-9493-5ED8580CB5BB}"/>
              </a:ext>
            </a:extLst>
          </p:cNvPr>
          <p:cNvGrpSpPr/>
          <p:nvPr/>
        </p:nvGrpSpPr>
        <p:grpSpPr>
          <a:xfrm>
            <a:off x="152400" y="1028630"/>
            <a:ext cx="5791201" cy="5006982"/>
            <a:chOff x="426720" y="1251750"/>
            <a:chExt cx="4572000" cy="5006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D6B685-A9C2-3519-289B-8D58C21DFE6E}"/>
                </a:ext>
              </a:extLst>
            </p:cNvPr>
            <p:cNvSpPr/>
            <p:nvPr/>
          </p:nvSpPr>
          <p:spPr>
            <a:xfrm>
              <a:off x="426720" y="1251750"/>
              <a:ext cx="4572000" cy="952569"/>
            </a:xfrm>
            <a:prstGeom prst="rect">
              <a:avLst/>
            </a:prstGeom>
            <a:solidFill>
              <a:srgbClr val="FF952B">
                <a:alpha val="50196"/>
              </a:srgbClr>
            </a:solidFill>
            <a:ln w="57150">
              <a:solidFill>
                <a:srgbClr val="FF95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Violation of Normality/linearity  assumption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79862F-A896-4978-C736-5429FDB18984}"/>
                    </a:ext>
                  </a:extLst>
                </p:cNvPr>
                <p:cNvSpPr/>
                <p:nvPr/>
              </p:nvSpPr>
              <p:spPr>
                <a:xfrm>
                  <a:off x="426720" y="2204319"/>
                  <a:ext cx="4572000" cy="4054413"/>
                </a:xfrm>
                <a:prstGeom prst="rect">
                  <a:avLst/>
                </a:prstGeom>
                <a:solidFill>
                  <a:srgbClr val="FF952B">
                    <a:alpha val="20000"/>
                  </a:srgbClr>
                </a:solidFill>
                <a:ln w="57150">
                  <a:solidFill>
                    <a:srgbClr val="FF95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00070" lvl="1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Very serious when sample size is small</a:t>
                  </a:r>
                </a:p>
                <a:p>
                  <a:pPr marL="300070" lvl="1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Less serious when sample size is large</a:t>
                  </a:r>
                </a:p>
                <a:p>
                  <a:pPr marL="757269" lvl="2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The coefficient estimate will have a distribution approximately normal even 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is not normally distributed, according to central limit theorem.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79862F-A896-4978-C736-5429FDB189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" y="2204319"/>
                  <a:ext cx="4572000" cy="4054413"/>
                </a:xfrm>
                <a:prstGeom prst="rect">
                  <a:avLst/>
                </a:prstGeom>
                <a:blipFill>
                  <a:blip r:embed="rId5"/>
                  <a:stretch>
                    <a:fillRect l="-1302" r="-2169" b="-1852"/>
                  </a:stretch>
                </a:blipFill>
                <a:ln w="57150">
                  <a:solidFill>
                    <a:srgbClr val="FF952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E58E97-1D1D-2309-A0C1-47B161ABDDC2}"/>
              </a:ext>
            </a:extLst>
          </p:cNvPr>
          <p:cNvGrpSpPr/>
          <p:nvPr/>
        </p:nvGrpSpPr>
        <p:grpSpPr>
          <a:xfrm>
            <a:off x="6248401" y="1028631"/>
            <a:ext cx="5784742" cy="5006981"/>
            <a:chOff x="426720" y="1251751"/>
            <a:chExt cx="4572000" cy="500698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F208C9-B9C9-8B2E-81D0-FB005DBFFF58}"/>
                </a:ext>
              </a:extLst>
            </p:cNvPr>
            <p:cNvSpPr/>
            <p:nvPr/>
          </p:nvSpPr>
          <p:spPr>
            <a:xfrm>
              <a:off x="426720" y="1251751"/>
              <a:ext cx="4572000" cy="952568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Violation of homoscedasticity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600E7-5E2A-75B1-B5F9-298CFE0309FF}"/>
                </a:ext>
              </a:extLst>
            </p:cNvPr>
            <p:cNvSpPr/>
            <p:nvPr/>
          </p:nvSpPr>
          <p:spPr>
            <a:xfrm>
              <a:off x="426720" y="2204319"/>
              <a:ext cx="4572000" cy="4054413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1" indent="-2286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Inefficient coefficient estimates</a:t>
              </a:r>
            </a:p>
            <a:p>
              <a:pPr marL="687388" lvl="2" indent="-215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i.e., there can be other methods of estimation with smaller standard error</a:t>
              </a:r>
            </a:p>
            <a:p>
              <a:pPr marL="228600" lvl="1" indent="-2286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Inconsistent standard error estimates</a:t>
              </a:r>
            </a:p>
            <a:p>
              <a:pPr marL="687388" lvl="2" indent="-215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i.e., the estimated standard errors could be biased (either upward or downward) to unknown degree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59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Components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two-level categorical variable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outcome for individual with observed covariates</a:t>
                </a:r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Covariate: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now: simple logistic regression with one covariate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continuous or categorical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3"/>
                <a:stretch>
                  <a:fillRect l="-1172" t="-1874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FF76607-3522-1F58-52F5-E349718A519B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0" y="3581400"/>
            <a:ext cx="2321188" cy="2322576"/>
            <a:chOff x="8610600" y="2964835"/>
            <a:chExt cx="2362200" cy="2325624"/>
          </a:xfrm>
        </p:grpSpPr>
        <p:pic>
          <p:nvPicPr>
            <p:cNvPr id="5" name="Graphic 4" descr="Play">
              <a:extLst>
                <a:ext uri="{FF2B5EF4-FFF2-40B4-BE49-F238E27FC236}">
                  <a16:creationId xmlns:a16="http://schemas.microsoft.com/office/drawing/2014/main" id="{CE448B05-0C93-DC2E-1C20-C019E31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3ECD9-045F-C4A8-669D-10BF8ADB9BF1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850F6A-8FAF-57A5-39DD-10038918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2AA4CD-D1E9-B08F-8CC7-315B9157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95346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3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cs typeface="Calibri" panose="020F0502020204030204" pitchFamily="34" charset="0"/>
              </a:rPr>
              <a:t>How do we fix these violations?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99822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we manipulate our response variable so that we fix these violations?</a:t>
            </a: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need to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transform the outcome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 we can map differences in covariates to the two levels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discuss in a few slides: called link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59188-857A-DB24-81B0-101D45BC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0EB72-82BC-9A8D-6AC5-DF0E68DF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420437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solidFill>
                  <a:schemeClr val="tx2"/>
                </a:solidFill>
                <a:cs typeface="Calibri" panose="020F0502020204030204" pitchFamily="34" charset="0"/>
              </a:rPr>
              <a:t>How do we transform our outcome?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29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4B9AD9-2FAD-634A-D83D-7FB666B4DB4A}"/>
              </a:ext>
            </a:extLst>
          </p:cNvPr>
          <p:cNvGrpSpPr/>
          <p:nvPr/>
        </p:nvGrpSpPr>
        <p:grpSpPr>
          <a:xfrm>
            <a:off x="207936" y="1235076"/>
            <a:ext cx="11831664" cy="5224280"/>
            <a:chOff x="207936" y="1503721"/>
            <a:chExt cx="11831664" cy="5224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87A066-BCE4-7693-02C3-09B0E05D1E44}"/>
                    </a:ext>
                  </a:extLst>
                </p:cNvPr>
                <p:cNvSpPr/>
                <p:nvPr/>
              </p:nvSpPr>
              <p:spPr>
                <a:xfrm>
                  <a:off x="287834" y="1503723"/>
                  <a:ext cx="1960584" cy="1413597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Stage at diagnosis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87A066-BCE4-7693-02C3-09B0E05D1E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1503723"/>
                  <a:ext cx="1960584" cy="1413597"/>
                </a:xfrm>
                <a:prstGeom prst="rect">
                  <a:avLst/>
                </a:prstGeom>
                <a:blipFill>
                  <a:blip r:embed="rId3"/>
                  <a:stretch>
                    <a:fillRect t="-1724"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4680B2E-98DA-A571-609A-3FE83FF46A9F}"/>
                    </a:ext>
                  </a:extLst>
                </p:cNvPr>
                <p:cNvSpPr/>
                <p:nvPr/>
              </p:nvSpPr>
              <p:spPr>
                <a:xfrm>
                  <a:off x="3980052" y="1503721"/>
                  <a:ext cx="2911981" cy="184538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Probability of Late-stage diagnosis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=1)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4680B2E-98DA-A571-609A-3FE83FF46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52" y="1503721"/>
                  <a:ext cx="2911981" cy="1845382"/>
                </a:xfrm>
                <a:prstGeom prst="rect">
                  <a:avLst/>
                </a:prstGeom>
                <a:blipFill>
                  <a:blip r:embed="rId4"/>
                  <a:stretch>
                    <a:fillRect t="-667" b="-3333"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9C2C59-4C66-F1E0-3BBE-D0A8DB6D0911}"/>
                    </a:ext>
                  </a:extLst>
                </p:cNvPr>
                <p:cNvSpPr/>
                <p:nvPr/>
              </p:nvSpPr>
              <p:spPr>
                <a:xfrm>
                  <a:off x="8623660" y="1503721"/>
                  <a:ext cx="3415940" cy="184538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Logit probability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ogit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9C2C59-4C66-F1E0-3BBE-D0A8DB6D09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660" y="1503721"/>
                  <a:ext cx="3415940" cy="18453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5F3ABA-EC5A-34E3-346F-22EB3E463BED}"/>
                    </a:ext>
                  </a:extLst>
                </p:cNvPr>
                <p:cNvSpPr/>
                <p:nvPr/>
              </p:nvSpPr>
              <p:spPr>
                <a:xfrm>
                  <a:off x="287834" y="4242538"/>
                  <a:ext cx="1960584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5F3ABA-EC5A-34E3-346F-22EB3E463B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4242538"/>
                  <a:ext cx="1960584" cy="7509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82576E6-D3C0-2CD4-2BD2-63385CB8C11F}"/>
                    </a:ext>
                  </a:extLst>
                </p:cNvPr>
                <p:cNvSpPr/>
                <p:nvPr/>
              </p:nvSpPr>
              <p:spPr>
                <a:xfrm>
                  <a:off x="287834" y="5163563"/>
                  <a:ext cx="1960584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82576E6-D3C0-2CD4-2BD2-63385CB8C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5163563"/>
                  <a:ext cx="1960584" cy="7509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2D717-DF78-073A-8F21-B151317E330C}"/>
                </a:ext>
              </a:extLst>
            </p:cNvPr>
            <p:cNvSpPr txBox="1"/>
            <p:nvPr/>
          </p:nvSpPr>
          <p:spPr>
            <a:xfrm>
              <a:off x="207936" y="3663927"/>
              <a:ext cx="1781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Two levels: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9D5C7-74CE-4F71-FD9C-11988E11F178}"/>
                </a:ext>
              </a:extLst>
            </p:cNvPr>
            <p:cNvSpPr txBox="1"/>
            <p:nvPr/>
          </p:nvSpPr>
          <p:spPr>
            <a:xfrm>
              <a:off x="3846883" y="3663927"/>
              <a:ext cx="345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Range of probabilities: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8DA1B36-D630-CB54-3697-3B27A859AF6E}"/>
                    </a:ext>
                  </a:extLst>
                </p:cNvPr>
                <p:cNvSpPr/>
                <p:nvPr/>
              </p:nvSpPr>
              <p:spPr>
                <a:xfrm>
                  <a:off x="3980051" y="4242537"/>
                  <a:ext cx="2911981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0≤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8DA1B36-D630-CB54-3697-3B27A859A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51" y="4242537"/>
                  <a:ext cx="2911981" cy="7509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5B9E3F-CD5D-B3D0-4A38-3C06FE22BD1C}"/>
                </a:ext>
              </a:extLst>
            </p:cNvPr>
            <p:cNvSpPr txBox="1"/>
            <p:nvPr/>
          </p:nvSpPr>
          <p:spPr>
            <a:xfrm>
              <a:off x="8482203" y="3665692"/>
              <a:ext cx="3283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Range of logit values: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8118B85-0E0E-9F83-6BBA-E4366E6A1D40}"/>
                    </a:ext>
                  </a:extLst>
                </p:cNvPr>
                <p:cNvSpPr/>
                <p:nvPr/>
              </p:nvSpPr>
              <p:spPr>
                <a:xfrm>
                  <a:off x="8604168" y="4242537"/>
                  <a:ext cx="3435431" cy="92102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∞≤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ogit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≤∞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8118B85-0E0E-9F83-6BBA-E4366E6A1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168" y="4242537"/>
                  <a:ext cx="3435431" cy="9210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E0D136-4EC5-96EC-D66E-288C4951DE2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2248420" y="2166157"/>
              <a:ext cx="1731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67ED577-A170-48F2-C2BE-C6D1E32D7E86}"/>
                </a:ext>
              </a:extLst>
            </p:cNvPr>
            <p:cNvCxnSpPr/>
            <p:nvPr/>
          </p:nvCxnSpPr>
          <p:spPr>
            <a:xfrm flipV="1">
              <a:off x="6892032" y="2166157"/>
              <a:ext cx="1731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39395D1-4601-C2FF-9E45-A500183CEB5E}"/>
                    </a:ext>
                  </a:extLst>
                </p:cNvPr>
                <p:cNvSpPr/>
                <p:nvPr/>
              </p:nvSpPr>
              <p:spPr>
                <a:xfrm>
                  <a:off x="5436040" y="5753782"/>
                  <a:ext cx="4114799" cy="974219"/>
                </a:xfrm>
                <a:prstGeom prst="rect">
                  <a:avLst/>
                </a:prstGeom>
                <a:solidFill>
                  <a:schemeClr val="accent4">
                    <a:alpha val="50196"/>
                  </a:schemeClr>
                </a:solidFill>
                <a:ln w="571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Note: </a:t>
                  </a:r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people use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(or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</m:oMath>
                  </a14:m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)    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to mean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39395D1-4601-C2FF-9E45-A500183CE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40" y="5753782"/>
                  <a:ext cx="4114799" cy="974219"/>
                </a:xfrm>
                <a:prstGeom prst="rect">
                  <a:avLst/>
                </a:prstGeom>
                <a:blipFill>
                  <a:blip r:embed="rId10"/>
                  <a:stretch>
                    <a:fillRect t="-3659" r="-1216" b="-10976"/>
                  </a:stretch>
                </a:blipFill>
                <a:ln w="5715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61FF3-3B5D-97E3-1A1B-4E5FD5CA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BE9A4-A010-AAF7-688F-0E0F46E1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5046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E228-0CC6-D541-7DEC-FFDCA06A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AE89-3BEE-6E0C-468F-E17963C9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F908-638E-AEB9-4541-2DD9B8C6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42500-88DD-2CAC-5B8D-BFCCF076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DAF17-6A57-0150-A8BD-9C47B62C989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Virtual class on </a:t>
            </a:r>
            <a:r>
              <a:rPr lang="en-US" b="1" dirty="0"/>
              <a:t>Wednesday 4/19 AND Wednesday 4/26</a:t>
            </a:r>
          </a:p>
          <a:p>
            <a:pPr lvl="1"/>
            <a:r>
              <a:rPr lang="en-US" dirty="0"/>
              <a:t>Virtual office hours on Wednesday for Nicky</a:t>
            </a:r>
          </a:p>
          <a:p>
            <a:pPr lvl="1"/>
            <a:r>
              <a:rPr lang="en-US" dirty="0"/>
              <a:t>Will send appropriate link for class</a:t>
            </a:r>
          </a:p>
          <a:p>
            <a:pPr lvl="1"/>
            <a:endParaRPr lang="en-US" dirty="0"/>
          </a:p>
          <a:p>
            <a:r>
              <a:rPr lang="en-US" dirty="0"/>
              <a:t>Mistake in HW 2 – Question 3, part g</a:t>
            </a:r>
          </a:p>
          <a:p>
            <a:pPr lvl="1"/>
            <a:r>
              <a:rPr lang="en-US" dirty="0"/>
              <a:t>Corrected homework assignment now available</a:t>
            </a:r>
          </a:p>
        </p:txBody>
      </p:sp>
    </p:spTree>
    <p:extLst>
      <p:ext uri="{BB962C8B-B14F-4D97-AF65-F5344CB8AC3E}">
        <p14:creationId xmlns:p14="http://schemas.microsoft.com/office/powerpoint/2010/main" val="220220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30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77F2-89DE-D6E1-D972-5BF8002E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7B6D-6D1E-FB48-FC17-3E3BA794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5075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F1AB174-1CEC-5CFC-B8AF-6862CB23DC45}"/>
              </a:ext>
            </a:extLst>
          </p:cNvPr>
          <p:cNvGrpSpPr/>
          <p:nvPr/>
        </p:nvGrpSpPr>
        <p:grpSpPr>
          <a:xfrm>
            <a:off x="9448800" y="561213"/>
            <a:ext cx="2362200" cy="2325624"/>
            <a:chOff x="5486400" y="3617976"/>
            <a:chExt cx="1371600" cy="1371600"/>
          </a:xfrm>
        </p:grpSpPr>
        <p:pic>
          <p:nvPicPr>
            <p:cNvPr id="5" name="Graphic 4" descr="Pause">
              <a:extLst>
                <a:ext uri="{FF2B5EF4-FFF2-40B4-BE49-F238E27FC236}">
                  <a16:creationId xmlns:a16="http://schemas.microsoft.com/office/drawing/2014/main" id="{1265973B-2F4B-5C8C-CE90-523DBCA5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62527-96EF-A5C8-68D2-C7CB92131E2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0DBE80-5B5A-EF2F-5D7C-8BE9317A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DE73F9-142A-1FCF-E99C-3A50ACAC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2636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4436620"/>
            <a:ext cx="12115800" cy="211658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1"/>
            <a:ext cx="12115800" cy="2268981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8989AB-992A-59CE-2087-14298B7E990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5410" y="3525013"/>
            <a:ext cx="566927" cy="569976"/>
            <a:chOff x="5486400" y="3617976"/>
            <a:chExt cx="1371600" cy="1371600"/>
          </a:xfrm>
        </p:grpSpPr>
        <p:pic>
          <p:nvPicPr>
            <p:cNvPr id="10" name="Graphic 9" descr="Pause">
              <a:extLst>
                <a:ext uri="{FF2B5EF4-FFF2-40B4-BE49-F238E27FC236}">
                  <a16:creationId xmlns:a16="http://schemas.microsoft.com/office/drawing/2014/main" id="{CB2D7231-041F-9E92-1CE3-92402CAB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A9F19-48B5-8E1B-8B34-FF722EF990D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426346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11887200" cy="843280"/>
          </a:xfrm>
        </p:spPr>
        <p:txBody>
          <a:bodyPr>
            <a:normAutofit/>
          </a:bodyPr>
          <a:lstStyle/>
          <a:p>
            <a:r>
              <a:rPr lang="en-US" dirty="0"/>
              <a:t>Generalized Linear Models (GLM)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04792-0696-35FA-7872-F46D59FC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6808-B59D-704C-1B4E-8ACEDC11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5410200" cy="541324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General</a:t>
            </a:r>
            <a:r>
              <a:rPr lang="en-US" b="1" u="sng" dirty="0">
                <a:solidFill>
                  <a:schemeClr val="accent1"/>
                </a:solidFill>
              </a:rPr>
              <a:t>ized</a:t>
            </a:r>
            <a:r>
              <a:rPr lang="en-US" b="1" dirty="0">
                <a:solidFill>
                  <a:schemeClr val="accent1"/>
                </a:solidFill>
              </a:rPr>
              <a:t> Linear Models </a:t>
            </a:r>
            <a:r>
              <a:rPr lang="en-US" dirty="0"/>
              <a:t>are a class of models that includes regression models for </a:t>
            </a:r>
            <a:r>
              <a:rPr lang="en-US" b="1" dirty="0"/>
              <a:t>continuous and categorical responses</a:t>
            </a:r>
          </a:p>
          <a:p>
            <a:pPr lvl="1"/>
            <a:r>
              <a:rPr lang="en-US" dirty="0"/>
              <a:t>Responses follow </a:t>
            </a:r>
            <a:r>
              <a:rPr lang="en-US" i="1" dirty="0"/>
              <a:t>exponential family distribution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Here we will focus on the GLMs for </a:t>
            </a:r>
            <a:r>
              <a:rPr lang="en-US" b="1" dirty="0"/>
              <a:t>categorical data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Logistic regression </a:t>
            </a:r>
            <a:r>
              <a:rPr lang="en-US" dirty="0"/>
              <a:t>is just a one type of GLM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Poisson regression </a:t>
            </a:r>
            <a:r>
              <a:rPr lang="en-US" dirty="0"/>
              <a:t>– for counts</a:t>
            </a:r>
          </a:p>
          <a:p>
            <a:pPr lvl="1"/>
            <a:r>
              <a:rPr lang="en-US" b="1" dirty="0">
                <a:solidFill>
                  <a:srgbClr val="FF952B"/>
                </a:solidFill>
              </a:rPr>
              <a:t>Log-binomial </a:t>
            </a:r>
            <a:r>
              <a:rPr lang="en-US" dirty="0"/>
              <a:t>can be used to focus on risk ratio</a:t>
            </a:r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0EADF3-F579-9871-F970-E34D340C635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1" name="Graphic 10" descr="Pause">
              <a:extLst>
                <a:ext uri="{FF2B5EF4-FFF2-40B4-BE49-F238E27FC236}">
                  <a16:creationId xmlns:a16="http://schemas.microsoft.com/office/drawing/2014/main" id="{81F25F08-B509-8277-C5DE-3FC1D3D4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BF52EA-BC1A-7372-EB3A-9CE3AEC48C70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C41F54-9363-D877-CF7B-5077D95374FF}"/>
              </a:ext>
            </a:extLst>
          </p:cNvPr>
          <p:cNvGrpSpPr/>
          <p:nvPr/>
        </p:nvGrpSpPr>
        <p:grpSpPr>
          <a:xfrm>
            <a:off x="6245327" y="1618158"/>
            <a:ext cx="5519927" cy="4309869"/>
            <a:chOff x="6341363" y="1458184"/>
            <a:chExt cx="5519927" cy="43098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A3E640-B62F-F19B-A807-FE15EA67E7A9}"/>
                </a:ext>
              </a:extLst>
            </p:cNvPr>
            <p:cNvSpPr/>
            <p:nvPr/>
          </p:nvSpPr>
          <p:spPr>
            <a:xfrm>
              <a:off x="6341363" y="1458184"/>
              <a:ext cx="5519927" cy="4309869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Generalized Linear Models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9732C49-B1BF-282A-B73C-B943B87A546A}"/>
                </a:ext>
              </a:extLst>
            </p:cNvPr>
            <p:cNvSpPr/>
            <p:nvPr/>
          </p:nvSpPr>
          <p:spPr>
            <a:xfrm>
              <a:off x="6614160" y="2225012"/>
              <a:ext cx="2377440" cy="12192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Ordinary Linear Regression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4AF82E-AD53-A69B-AE77-3961A8EDB9FF}"/>
                </a:ext>
              </a:extLst>
            </p:cNvPr>
            <p:cNvSpPr/>
            <p:nvPr/>
          </p:nvSpPr>
          <p:spPr>
            <a:xfrm>
              <a:off x="9213593" y="2209800"/>
              <a:ext cx="2377440" cy="1219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Poisson Regression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A41429-E250-7C8F-04DB-CB7CF9196EA5}"/>
                </a:ext>
              </a:extLst>
            </p:cNvPr>
            <p:cNvSpPr/>
            <p:nvPr/>
          </p:nvSpPr>
          <p:spPr>
            <a:xfrm>
              <a:off x="6614160" y="3765700"/>
              <a:ext cx="2377440" cy="1219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Logistic regression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BBB5D50-3EEA-276A-16AF-D4BB199E35B4}"/>
                </a:ext>
              </a:extLst>
            </p:cNvPr>
            <p:cNvSpPr/>
            <p:nvPr/>
          </p:nvSpPr>
          <p:spPr>
            <a:xfrm>
              <a:off x="9216176" y="3765700"/>
              <a:ext cx="2377440" cy="1219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rgbClr val="FF95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Log-binomial 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2BF201-04C7-FAED-58FE-A7B2450EEAC5}"/>
                </a:ext>
              </a:extLst>
            </p:cNvPr>
            <p:cNvSpPr txBox="1"/>
            <p:nvPr/>
          </p:nvSpPr>
          <p:spPr>
            <a:xfrm>
              <a:off x="8776133" y="4844723"/>
              <a:ext cx="7152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…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201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9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Linear Models (GLM) (II)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E88D7-7BF6-1C1A-8BB8-B1E79AEB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1721-3EB9-6DCC-E2E6-8F9C63BB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E28DD-060F-78C7-1320-FF4D6D1213BF}"/>
              </a:ext>
            </a:extLst>
          </p:cNvPr>
          <p:cNvGrpSpPr/>
          <p:nvPr/>
        </p:nvGrpSpPr>
        <p:grpSpPr>
          <a:xfrm>
            <a:off x="261146" y="1219200"/>
            <a:ext cx="11669708" cy="4816412"/>
            <a:chOff x="261146" y="1219200"/>
            <a:chExt cx="11669708" cy="481641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9EFC35-F0F9-59AC-8092-84AE9DED8E29}"/>
                </a:ext>
              </a:extLst>
            </p:cNvPr>
            <p:cNvSpPr/>
            <p:nvPr/>
          </p:nvSpPr>
          <p:spPr>
            <a:xfrm>
              <a:off x="261146" y="1219200"/>
              <a:ext cx="11669708" cy="843280"/>
            </a:xfrm>
            <a:prstGeom prst="roundRect">
              <a:avLst/>
            </a:prstGeom>
            <a:solidFill>
              <a:schemeClr val="accent1">
                <a:alpha val="38824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Generalized Linear Models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49AF0CD-8539-4270-DB2F-EDB38557EFFF}"/>
                </a:ext>
              </a:extLst>
            </p:cNvPr>
            <p:cNvGrpSpPr/>
            <p:nvPr/>
          </p:nvGrpSpPr>
          <p:grpSpPr>
            <a:xfrm>
              <a:off x="289560" y="2282413"/>
              <a:ext cx="3749040" cy="3737387"/>
              <a:chOff x="289560" y="2282413"/>
              <a:chExt cx="3749040" cy="373738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F8127A-A15E-3FF8-CF9D-4DF5411AB14E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5">
                  <a:alpha val="6902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Random component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4B3D1D-B46F-CC35-D73E-E49B9925E862}"/>
                  </a:ext>
                </a:extLst>
              </p:cNvPr>
              <p:cNvSpPr/>
              <p:nvPr/>
            </p:nvSpPr>
            <p:spPr>
              <a:xfrm>
                <a:off x="289560" y="3203988"/>
                <a:ext cx="3749040" cy="281581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902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Identify the response variable Y</a:t>
                </a:r>
              </a:p>
              <a:p>
                <a:pPr marL="228600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Specify a suitable (presumably) distribution for it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DFAE1F-F6B7-6F16-0627-97EFCA620198}"/>
                </a:ext>
              </a:extLst>
            </p:cNvPr>
            <p:cNvGrpSpPr/>
            <p:nvPr/>
          </p:nvGrpSpPr>
          <p:grpSpPr>
            <a:xfrm>
              <a:off x="4221480" y="2291078"/>
              <a:ext cx="3749040" cy="3737387"/>
              <a:chOff x="289560" y="2282413"/>
              <a:chExt cx="3749040" cy="373738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9FCD862-86D8-E4C5-1DA8-0F16FE32512B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4">
                  <a:alpha val="69020"/>
                </a:scheme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Systematic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component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FAE235-29ED-4762-CDE2-289A706347D5}"/>
                  </a:ext>
                </a:extLst>
              </p:cNvPr>
              <p:cNvSpPr/>
              <p:nvPr/>
            </p:nvSpPr>
            <p:spPr>
              <a:xfrm>
                <a:off x="289560" y="3203988"/>
                <a:ext cx="3749040" cy="281581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9020"/>
                </a:scheme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lvl="2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Specify </a:t>
                </a:r>
                <a:r>
                  <a:rPr lang="en-US" sz="2800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the</a:t>
                </a:r>
                <a:r>
                  <a:rPr lang="en-US" sz="2800" dirty="0">
                    <a:solidFill>
                      <a:schemeClr val="tx1"/>
                    </a:solidFill>
                  </a:rPr>
                  <a:t> explanatory variable(s) for the model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BD6719-04F5-809A-6E3A-D19A85A1FEE8}"/>
                </a:ext>
              </a:extLst>
            </p:cNvPr>
            <p:cNvGrpSpPr/>
            <p:nvPr/>
          </p:nvGrpSpPr>
          <p:grpSpPr>
            <a:xfrm>
              <a:off x="8181814" y="2298225"/>
              <a:ext cx="3749040" cy="3737387"/>
              <a:chOff x="289560" y="2282413"/>
              <a:chExt cx="3749040" cy="373738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ED7E14-DEEA-E308-7CDB-FD2D96C0F7A6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6">
                  <a:alpha val="6902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Link </a:t>
                </a:r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function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6BB2CA-2F9F-2289-9D74-416D28AC07C1}"/>
                      </a:ext>
                    </a:extLst>
                  </p:cNvPr>
                  <p:cNvSpPr/>
                  <p:nvPr/>
                </p:nvSpPr>
                <p:spPr>
                  <a:xfrm>
                    <a:off x="289560" y="3203988"/>
                    <a:ext cx="3749040" cy="2815812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69020"/>
                    </a:schemeClr>
                  </a:solidFill>
                  <a:ln w="571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28600" lvl="2" indent="-214313">
                      <a:buFont typeface="Arial" panose="020B0604020202020204" pitchFamily="34" charset="0"/>
                      <a:buChar char="•"/>
                    </a:pPr>
                    <a:r>
                      <a:rPr lang="en-US" sz="2800" dirty="0">
                        <a:solidFill>
                          <a:schemeClr val="tx1"/>
                        </a:solidFill>
                      </a:rPr>
                      <a:t>Specify a functional form of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a14:m>
                    <a:r>
                      <a:rPr lang="en-US" sz="2800" dirty="0">
                        <a:solidFill>
                          <a:schemeClr val="tx1"/>
                        </a:solidFill>
                      </a:rPr>
                      <a:t> that is related to the explanatory variables through a prediction equation in linear form</a:t>
                    </a: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6BB2CA-2F9F-2289-9D74-416D28AC07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560" y="3203988"/>
                    <a:ext cx="3749040" cy="28158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00" r="-2333" b="-1762"/>
                    </a:stretch>
                  </a:blipFill>
                  <a:ln w="5715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1067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FD50E3-721C-147B-29C9-40588953B0F7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Component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A9FD1-2CD3-6830-EACE-ECE56E99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8CF94-E93C-EB22-16DE-5A96736C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199" cy="5413248"/>
              </a:xfrm>
            </p:spPr>
            <p:txBody>
              <a:bodyPr/>
              <a:lstStyle/>
              <a:p>
                <a:r>
                  <a:rPr lang="en-US" dirty="0"/>
                  <a:t>The random component specifies the response variable 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and selects a probability distribution for it</a:t>
                </a:r>
              </a:p>
              <a:p>
                <a:endParaRPr lang="en-US" dirty="0"/>
              </a:p>
              <a:p>
                <a:r>
                  <a:rPr lang="en-US" dirty="0"/>
                  <a:t>Basically, we are just identifying the distribution for our outcome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4"/>
                    </a:solidFill>
                  </a:rPr>
                  <a:t>binary</a:t>
                </a:r>
                <a:r>
                  <a:rPr lang="en-US" dirty="0"/>
                  <a:t>:		assumes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binomial</a:t>
                </a:r>
                <a:r>
                  <a:rPr lang="en-US" dirty="0"/>
                  <a:t> distribution of Y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5"/>
                    </a:solidFill>
                  </a:rPr>
                  <a:t>count</a:t>
                </a:r>
                <a:r>
                  <a:rPr lang="en-US" dirty="0"/>
                  <a:t>:		assumes </a:t>
                </a:r>
                <a:r>
                  <a:rPr lang="en-US" b="1" dirty="0">
                    <a:solidFill>
                      <a:schemeClr val="accent5"/>
                    </a:solidFill>
                  </a:rPr>
                  <a:t>Poisson</a:t>
                </a:r>
                <a:r>
                  <a:rPr lang="en-US" dirty="0"/>
                  <a:t> or negative binomial distribution of Y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6"/>
                    </a:solidFill>
                  </a:rPr>
                  <a:t>continuous</a:t>
                </a:r>
                <a:r>
                  <a:rPr lang="en-US" dirty="0"/>
                  <a:t>:	assume </a:t>
                </a:r>
                <a:r>
                  <a:rPr lang="en-US" b="1" dirty="0">
                    <a:solidFill>
                      <a:schemeClr val="accent6"/>
                    </a:solidFill>
                  </a:rPr>
                  <a:t>Normal</a:t>
                </a:r>
                <a:r>
                  <a:rPr lang="en-US" dirty="0"/>
                  <a:t> distribution of Y</a:t>
                </a:r>
              </a:p>
              <a:p>
                <a:pPr marL="4572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199" cy="5413248"/>
              </a:xfrm>
              <a:blipFill>
                <a:blip r:embed="rId3"/>
                <a:stretch>
                  <a:fillRect l="-961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BE2BA13-694D-F199-B3BE-0D7789BC9D1D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72742C3-BBAB-5C97-ED1B-6AF06CFA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7C57ED-3AF8-07A2-F8B5-4CA75EABD0CB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91521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DDAE34-C3A7-D080-324A-12FB463E69E3}"/>
              </a:ext>
            </a:extLst>
          </p:cNvPr>
          <p:cNvSpPr/>
          <p:nvPr/>
        </p:nvSpPr>
        <p:spPr>
          <a:xfrm>
            <a:off x="-11625" y="457200"/>
            <a:ext cx="12203625" cy="914400"/>
          </a:xfrm>
          <a:prstGeom prst="rect">
            <a:avLst/>
          </a:prstGeom>
          <a:solidFill>
            <a:schemeClr val="accent4">
              <a:lumMod val="60000"/>
              <a:lumOff val="40000"/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Component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5872C-67A3-CC7B-FAEF-EBCBA590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B524-2435-C9E2-1E02-D0D7EE9B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The systematic component specifies the explanatory variables, which enter linearly as predictors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based on other explanatory variables.</a:t>
                </a:r>
              </a:p>
              <a:p>
                <a:pPr lvl="1"/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Aka, interactions and squared-covariates maintain linearity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13A08E0-3431-D931-069C-8CE680FACF9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AF33937-7DAC-4471-806A-3C5C98595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F6F401-ED03-4802-0146-59B4A70DFE4F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85021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EBF09-0E7E-C9CA-E80B-203B4D8AF6B9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DE0212-E29E-79F5-0842-CD765350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EB48C7-3D0F-5E81-ECD1-7AB690CD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0363201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𝝁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𝑬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</a:rPr>
                      <m:t>𝒀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the link function specifies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that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to the linear predictor as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dirty="0"/>
                  <a:t> is the transformation we make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𝑬</m:t>
                    </m:r>
                    <m:r>
                      <a:rPr lang="en-US" b="1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𝒀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(aka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𝝁</m:t>
                    </m:r>
                  </m:oMath>
                </a14:m>
                <a:r>
                  <a:rPr lang="en-US" dirty="0"/>
                  <a:t>) so that the linear predictors (right side of equation) can be linked to the outcome</a:t>
                </a:r>
              </a:p>
              <a:p>
                <a:r>
                  <a:rPr lang="en-US" dirty="0"/>
                  <a:t>Link function connects the random component with the systematic component</a:t>
                </a:r>
              </a:p>
              <a:p>
                <a:r>
                  <a:rPr lang="en-US" dirty="0"/>
                  <a:t>Can also think of this as: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0363201" cy="5413248"/>
              </a:xfrm>
              <a:blipFill>
                <a:blip r:embed="rId3"/>
                <a:stretch>
                  <a:fillRect l="-1102" t="-2576" r="-734" b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158F31-C964-550F-D717-100BF329CE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9" name="Graphic 8" descr="Pause">
              <a:extLst>
                <a:ext uri="{FF2B5EF4-FFF2-40B4-BE49-F238E27FC236}">
                  <a16:creationId xmlns:a16="http://schemas.microsoft.com/office/drawing/2014/main" id="{2A100F89-8980-7C3E-6104-6C15DF97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B30529-3F3E-9F81-594A-C7A15F6C8F49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21910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EBF09-0E7E-C9CA-E80B-203B4D8AF6B9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6"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Function: Common types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DE0212-E29E-79F5-0842-CD765350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EB48C7-3D0F-5E81-ECD1-7AB690CD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8" y="1139952"/>
            <a:ext cx="12203625" cy="541324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158F31-C964-550F-D717-100BF329CE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9" name="Graphic 8" descr="Pause">
              <a:extLst>
                <a:ext uri="{FF2B5EF4-FFF2-40B4-BE49-F238E27FC236}">
                  <a16:creationId xmlns:a16="http://schemas.microsoft.com/office/drawing/2014/main" id="{2A100F89-8980-7C3E-6104-6C15DF97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B30529-3F3E-9F81-594A-C7A15F6C8F49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619F3ED6-E20E-00FC-63BE-9B0B06E8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31272"/>
                  </p:ext>
                </p:extLst>
              </p:nvPr>
            </p:nvGraphicFramePr>
            <p:xfrm>
              <a:off x="533399" y="1139950"/>
              <a:ext cx="11822623" cy="5718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632">
                      <a:extLst>
                        <a:ext uri="{9D8B030D-6E8A-4147-A177-3AD203B41FA5}">
                          <a16:colId xmlns:a16="http://schemas.microsoft.com/office/drawing/2014/main" val="1393980775"/>
                        </a:ext>
                      </a:extLst>
                    </a:gridCol>
                    <a:gridCol w="3223154">
                      <a:extLst>
                        <a:ext uri="{9D8B030D-6E8A-4147-A177-3AD203B41FA5}">
                          <a16:colId xmlns:a16="http://schemas.microsoft.com/office/drawing/2014/main" val="343659469"/>
                        </a:ext>
                      </a:extLst>
                    </a:gridCol>
                    <a:gridCol w="3766564">
                      <a:extLst>
                        <a:ext uri="{9D8B030D-6E8A-4147-A177-3AD203B41FA5}">
                          <a16:colId xmlns:a16="http://schemas.microsoft.com/office/drawing/2014/main" val="594348567"/>
                        </a:ext>
                      </a:extLst>
                    </a:gridCol>
                    <a:gridCol w="3275273">
                      <a:extLst>
                        <a:ext uri="{9D8B030D-6E8A-4147-A177-3AD203B41FA5}">
                          <a16:colId xmlns:a16="http://schemas.microsoft.com/office/drawing/2014/main" val="2846220945"/>
                        </a:ext>
                      </a:extLst>
                    </a:gridCol>
                  </a:tblGrid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6498398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Identity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=1×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Continuous response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Linear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974172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Discrete count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Poisson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857548"/>
                      </a:ext>
                    </a:extLst>
                  </a:tr>
                  <a:tr h="1293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Logit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it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smtClean="0">
                                                <a:latin typeface="Cambria Math" panose="02040503050406030204" pitchFamily="18" charset="0"/>
                                              </a:rPr>
                                              <m:t>1−</m:t>
                                            </m:r>
                                            <m:r>
                                              <a:rPr lang="en-US" sz="2400" b="0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Logistic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3771407"/>
                      </a:ext>
                    </a:extLst>
                  </a:tr>
                  <a:tr h="1192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Log-binomial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3637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619F3ED6-E20E-00FC-63BE-9B0B06E8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31272"/>
                  </p:ext>
                </p:extLst>
              </p:nvPr>
            </p:nvGraphicFramePr>
            <p:xfrm>
              <a:off x="533399" y="1139950"/>
              <a:ext cx="11822623" cy="5718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632">
                      <a:extLst>
                        <a:ext uri="{9D8B030D-6E8A-4147-A177-3AD203B41FA5}">
                          <a16:colId xmlns:a16="http://schemas.microsoft.com/office/drawing/2014/main" val="1393980775"/>
                        </a:ext>
                      </a:extLst>
                    </a:gridCol>
                    <a:gridCol w="3223154">
                      <a:extLst>
                        <a:ext uri="{9D8B030D-6E8A-4147-A177-3AD203B41FA5}">
                          <a16:colId xmlns:a16="http://schemas.microsoft.com/office/drawing/2014/main" val="343659469"/>
                        </a:ext>
                      </a:extLst>
                    </a:gridCol>
                    <a:gridCol w="3766564">
                      <a:extLst>
                        <a:ext uri="{9D8B030D-6E8A-4147-A177-3AD203B41FA5}">
                          <a16:colId xmlns:a16="http://schemas.microsoft.com/office/drawing/2014/main" val="594348567"/>
                        </a:ext>
                      </a:extLst>
                    </a:gridCol>
                    <a:gridCol w="3275273">
                      <a:extLst>
                        <a:ext uri="{9D8B030D-6E8A-4147-A177-3AD203B41FA5}">
                          <a16:colId xmlns:a16="http://schemas.microsoft.com/office/drawing/2014/main" val="2846220945"/>
                        </a:ext>
                      </a:extLst>
                    </a:gridCol>
                  </a:tblGrid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6498398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Identity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101176" r="-219685" b="-3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Continuous response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Linear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974172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198837" r="-219685" b="-22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Discrete count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Poisson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857548"/>
                      </a:ext>
                    </a:extLst>
                  </a:tr>
                  <a:tr h="1293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Logit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251961" r="-219685" b="-9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Logistic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3771407"/>
                      </a:ext>
                    </a:extLst>
                  </a:tr>
                  <a:tr h="1192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381915" r="-21968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Log-binomial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3637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180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5: Simple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74F93-40C1-4E69-668C-999EA304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DE6F3-2A3B-BCE6-3EFE-A2750B44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09C02-191C-6F2E-4246-AA9FD7F29A86}"/>
              </a:ext>
            </a:extLst>
          </p:cNvPr>
          <p:cNvGrpSpPr>
            <a:grpSpLocks noChangeAspect="1"/>
          </p:cNvGrpSpPr>
          <p:nvPr/>
        </p:nvGrpSpPr>
        <p:grpSpPr>
          <a:xfrm>
            <a:off x="9448800" y="561213"/>
            <a:ext cx="2321188" cy="2322576"/>
            <a:chOff x="8610600" y="2964835"/>
            <a:chExt cx="2362200" cy="2325624"/>
          </a:xfrm>
        </p:grpSpPr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59D118D9-DA50-6BC8-E84E-AC2154DF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67FAED-AFB6-B303-D718-7CEBB02AC599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40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430EF-78EB-7812-0199-D897EB0C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ED3A-47E2-380B-0BB8-7CB130B6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97172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5486400"/>
            <a:ext cx="12115800" cy="10668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1"/>
            <a:ext cx="12115800" cy="3446018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Breast cancer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1" y="1139953"/>
                <a:ext cx="11953461" cy="5489447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1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1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2800" dirty="0"/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50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8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sz="8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8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of late-stage breast cancer diagnosis given individual’s covariate values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the reference group, Non-Hispanic White individuals)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Hispanic-Latinx individuals compared to Non-Hispanic White 	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American Indians/Alaska Native individual 	compared to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Non-Hispanic White 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Asian/Pacific Islander individuals compared to Non-	Hispanic White 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Black individuals compared to Non-Hispanic White 	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(…)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Indicator that race/ethnicity of individual </a:t>
                </a:r>
                <a14:m>
                  <m:oMath xmlns:m="http://schemas.openxmlformats.org/officeDocument/2006/math"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specified race/ethnicity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1" y="1139953"/>
                <a:ext cx="11953461" cy="5489447"/>
              </a:xfrm>
              <a:blipFill>
                <a:blip r:embed="rId3"/>
                <a:stretch>
                  <a:fillRect l="-318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AB85193-72AB-ADC1-4844-95741CB9DFE3}"/>
              </a:ext>
            </a:extLst>
          </p:cNvPr>
          <p:cNvSpPr/>
          <p:nvPr/>
        </p:nvSpPr>
        <p:spPr>
          <a:xfrm>
            <a:off x="10942983" y="112898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58A94-AF90-34C5-4845-81435591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DEDE9-D8CF-0BFE-C226-A9A48450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283580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reference group, Non-Hispanic 	White individuals)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Hispanic-Latinx individuals 	compared to Non-Hispanic White individuals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r>
                  <a:rPr lang="en-US" sz="51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2E41-049F-B9BB-8139-AE4DDBE4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7D2B-DFB1-55A3-D959-44843D22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10026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44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reference group, Non-Hispanic 	White individuals)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Hispanic-Latinx individuals 	compared to Non-Hispanic White individuals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r>
                  <a:rPr lang="en-US" sz="51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80966-AD21-40FB-CA60-0BD8CA708F18}"/>
                  </a:ext>
                </a:extLst>
              </p:cNvPr>
              <p:cNvSpPr/>
              <p:nvPr/>
            </p:nvSpPr>
            <p:spPr>
              <a:xfrm>
                <a:off x="1108787" y="5029200"/>
                <a:ext cx="9974425" cy="1540434"/>
              </a:xfrm>
              <a:prstGeom prst="rect">
                <a:avLst/>
              </a:prstGeom>
              <a:solidFill>
                <a:srgbClr val="F7CB24">
                  <a:alpha val="50196"/>
                </a:srgbClr>
              </a:solidFill>
              <a:ln w="57150">
                <a:solidFill>
                  <a:srgbClr val="F7CB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does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𝝅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mean? 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the same way that we transformed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get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we need to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a clinically meaningful value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80966-AD21-40FB-CA60-0BD8CA708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87" y="5029200"/>
                <a:ext cx="9974425" cy="1540434"/>
              </a:xfrm>
              <a:prstGeom prst="rect">
                <a:avLst/>
              </a:prstGeom>
              <a:blipFill>
                <a:blip r:embed="rId4"/>
                <a:stretch>
                  <a:fillRect l="-1011" b="-7143"/>
                </a:stretch>
              </a:blipFill>
              <a:ln w="57150">
                <a:solidFill>
                  <a:srgbClr val="F7CB2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033BB-5DB3-BB64-E57A-11ADFA72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CC33-6F22-6CBA-1F61-A465B808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511720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compare one group to another? (I) 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non-Hispanic White individuals,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difference between the two groups: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  <a:blipFill>
                <a:blip r:embed="rId3"/>
                <a:stretch>
                  <a:fillRect l="-139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890507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compare one group to another? (II) 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1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𝑁𝐻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10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𝐻𝐿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𝐻𝐿</m:t>
                                          </m:r>
                                        </m:sub>
                                      </m:sSub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𝑁𝐻𝑊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𝑁𝐻𝑊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11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8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771809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12B76A1-E2C2-8995-D73E-56F2B37BE520}"/>
              </a:ext>
            </a:extLst>
          </p:cNvPr>
          <p:cNvGrpSpPr/>
          <p:nvPr/>
        </p:nvGrpSpPr>
        <p:grpSpPr>
          <a:xfrm flipH="1">
            <a:off x="2622337" y="4047928"/>
            <a:ext cx="386024" cy="1280159"/>
            <a:chOff x="4217687" y="1053148"/>
            <a:chExt cx="1336445" cy="1934277"/>
          </a:xfrm>
          <a:solidFill>
            <a:srgbClr val="F7CB24"/>
          </a:solidFill>
        </p:grpSpPr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6A981EAE-EA33-15BD-7613-25D7F205978F}"/>
                </a:ext>
              </a:extLst>
            </p:cNvPr>
            <p:cNvSpPr/>
            <p:nvPr/>
          </p:nvSpPr>
          <p:spPr>
            <a:xfrm rot="5400000">
              <a:off x="3976398" y="1409692"/>
              <a:ext cx="1819025" cy="1336442"/>
            </a:xfrm>
            <a:prstGeom prst="utur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2C09-5419-E837-B062-0AFC15C6627E}"/>
                </a:ext>
              </a:extLst>
            </p:cNvPr>
            <p:cNvSpPr/>
            <p:nvPr/>
          </p:nvSpPr>
          <p:spPr>
            <a:xfrm>
              <a:off x="4217687" y="1053148"/>
              <a:ext cx="343247" cy="5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D4AA79-1880-7FCD-AB5D-1EDD7953F433}"/>
              </a:ext>
            </a:extLst>
          </p:cNvPr>
          <p:cNvGrpSpPr/>
          <p:nvPr/>
        </p:nvGrpSpPr>
        <p:grpSpPr>
          <a:xfrm flipH="1">
            <a:off x="2640872" y="1998862"/>
            <a:ext cx="386024" cy="1393639"/>
            <a:chOff x="4217687" y="1053148"/>
            <a:chExt cx="1336445" cy="1934277"/>
          </a:xfrm>
          <a:solidFill>
            <a:srgbClr val="F7CB24"/>
          </a:solidFill>
        </p:grpSpPr>
        <p:sp>
          <p:nvSpPr>
            <p:cNvPr id="26" name="U-Turn Arrow 25">
              <a:extLst>
                <a:ext uri="{FF2B5EF4-FFF2-40B4-BE49-F238E27FC236}">
                  <a16:creationId xmlns:a16="http://schemas.microsoft.com/office/drawing/2014/main" id="{FFA2044D-9057-BD9A-D5BC-2611F41B0CEE}"/>
                </a:ext>
              </a:extLst>
            </p:cNvPr>
            <p:cNvSpPr/>
            <p:nvPr/>
          </p:nvSpPr>
          <p:spPr>
            <a:xfrm rot="5400000">
              <a:off x="3976398" y="1409692"/>
              <a:ext cx="1819025" cy="1336442"/>
            </a:xfrm>
            <a:prstGeom prst="utur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84B6B6-4765-9179-3D57-B7346C2D6F50}"/>
                </a:ext>
              </a:extLst>
            </p:cNvPr>
            <p:cNvSpPr/>
            <p:nvPr/>
          </p:nvSpPr>
          <p:spPr>
            <a:xfrm>
              <a:off x="4217687" y="1053148"/>
              <a:ext cx="343247" cy="5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6D8B12-450C-99CF-A50C-B5013678CF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cs typeface="Calibri" panose="020F0502020204030204" pitchFamily="34" charset="0"/>
                  </a:rPr>
                  <a:t>What does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mean?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6D8B12-450C-99CF-A50C-B5013678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3235" r="-14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EBF94-201E-92E3-6815-40AA604C4DA8}"/>
              </a:ext>
            </a:extLst>
          </p:cNvPr>
          <p:cNvSpPr/>
          <p:nvPr/>
        </p:nvSpPr>
        <p:spPr>
          <a:xfrm>
            <a:off x="2987766" y="4963567"/>
            <a:ext cx="3580793" cy="1280160"/>
          </a:xfrm>
          <a:prstGeom prst="rect">
            <a:avLst/>
          </a:prstGeom>
          <a:solidFill>
            <a:srgbClr val="4AA4D1">
              <a:alpha val="50196"/>
            </a:srgbClr>
          </a:solidFill>
          <a:ln w="57150">
            <a:solidFill>
              <a:srgbClr val="4AA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69D13E-AB56-3DE5-AD05-6FB86302C282}"/>
                  </a:ext>
                </a:extLst>
              </p:cNvPr>
              <p:cNvSpPr/>
              <p:nvPr/>
            </p:nvSpPr>
            <p:spPr>
              <a:xfrm>
                <a:off x="2989826" y="3044455"/>
                <a:ext cx="3580793" cy="1280160"/>
              </a:xfrm>
              <a:prstGeom prst="rect">
                <a:avLst/>
              </a:prstGeom>
              <a:solidFill>
                <a:srgbClr val="4AA4D1">
                  <a:alpha val="50196"/>
                </a:srgbClr>
              </a:solidFill>
              <a:ln w="57150">
                <a:solidFill>
                  <a:srgbClr val="4AA4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Log odds ratio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og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69D13E-AB56-3DE5-AD05-6FB86302C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826" y="3044455"/>
                <a:ext cx="3580793" cy="1280160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  <a:ln w="57150">
                <a:solidFill>
                  <a:srgbClr val="4AA4D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BC5C9C-F78C-4627-5131-EAF17521F6BC}"/>
                  </a:ext>
                </a:extLst>
              </p:cNvPr>
              <p:cNvSpPr/>
              <p:nvPr/>
            </p:nvSpPr>
            <p:spPr>
              <a:xfrm>
                <a:off x="2987766" y="1125344"/>
                <a:ext cx="3580793" cy="1280160"/>
              </a:xfrm>
              <a:prstGeom prst="rect">
                <a:avLst/>
              </a:prstGeom>
              <a:solidFill>
                <a:srgbClr val="4AA4D1">
                  <a:alpha val="50196"/>
                </a:srgbClr>
              </a:solidFill>
              <a:ln w="57150">
                <a:solidFill>
                  <a:srgbClr val="4AA4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Logit probability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og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BC5C9C-F78C-4627-5131-EAF17521F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766" y="1125344"/>
                <a:ext cx="3580793" cy="1280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4AA4D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23AB0-9279-E39A-FDAC-A26BE1B1926A}"/>
                  </a:ext>
                </a:extLst>
              </p:cNvPr>
              <p:cNvSpPr txBox="1"/>
              <p:nvPr/>
            </p:nvSpPr>
            <p:spPr>
              <a:xfrm>
                <a:off x="-210" y="2356292"/>
                <a:ext cx="2600777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=</a:t>
                </a: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=0|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23AB0-9279-E39A-FDAC-A26BE1B1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" y="2356292"/>
                <a:ext cx="2600777" cy="800219"/>
              </a:xfrm>
              <a:prstGeom prst="rect">
                <a:avLst/>
              </a:prstGeom>
              <a:blipFill>
                <a:blip r:embed="rId6"/>
                <a:stretch>
                  <a:fillRect t="-4688" r="-1951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435903-E65B-012E-C459-C03DE1EE46EC}"/>
              </a:ext>
            </a:extLst>
          </p:cNvPr>
          <p:cNvSpPr txBox="1"/>
          <p:nvPr/>
        </p:nvSpPr>
        <p:spPr>
          <a:xfrm>
            <a:off x="282925" y="4284760"/>
            <a:ext cx="2299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Take exponential (exp) of 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8BA319-64D7-D251-7BA0-9AD7ABE92237}"/>
                  </a:ext>
                </a:extLst>
              </p:cNvPr>
              <p:cNvSpPr/>
              <p:nvPr/>
            </p:nvSpPr>
            <p:spPr>
              <a:xfrm>
                <a:off x="6776872" y="1125344"/>
                <a:ext cx="5232828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higher compared to Non-Hispanic White individuals.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8BA319-64D7-D251-7BA0-9AD7ABE92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2" y="1125344"/>
                <a:ext cx="5232828" cy="1280160"/>
              </a:xfrm>
              <a:prstGeom prst="rect">
                <a:avLst/>
              </a:prstGeom>
              <a:blipFill>
                <a:blip r:embed="rId7"/>
                <a:stretch>
                  <a:fillRect l="-1196" r="-957" b="-5660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630AB5-CD45-6C1D-4125-A65F139F4537}"/>
                  </a:ext>
                </a:extLst>
              </p:cNvPr>
              <p:cNvSpPr/>
              <p:nvPr/>
            </p:nvSpPr>
            <p:spPr>
              <a:xfrm>
                <a:off x="6776873" y="3044455"/>
                <a:ext cx="5232827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odds ratio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higher compared to Non-Hispanic White individuals.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630AB5-CD45-6C1D-4125-A65F139F4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3" y="3044455"/>
                <a:ext cx="5232827" cy="1280160"/>
              </a:xfrm>
              <a:prstGeom prst="rect">
                <a:avLst/>
              </a:prstGeom>
              <a:blipFill>
                <a:blip r:embed="rId8"/>
                <a:stretch>
                  <a:fillRect l="-1196" b="-5660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E800300-583A-AF5A-BE86-1B1057289565}"/>
                  </a:ext>
                </a:extLst>
              </p:cNvPr>
              <p:cNvSpPr/>
              <p:nvPr/>
            </p:nvSpPr>
            <p:spPr>
              <a:xfrm>
                <a:off x="6776874" y="4963567"/>
                <a:ext cx="5232827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than Non-Hispanic White individuals.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E800300-583A-AF5A-BE86-1B1057289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4" y="4963567"/>
                <a:ext cx="5232827" cy="1280160"/>
              </a:xfrm>
              <a:prstGeom prst="rect">
                <a:avLst/>
              </a:prstGeom>
              <a:blipFill>
                <a:blip r:embed="rId9"/>
                <a:stretch>
                  <a:fillRect l="-1196" r="-957" b="-6604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9C12D1-5C2A-C688-02A8-89E90D9F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8F0BE9-FF5E-7045-E889-034C9015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53193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2039600" cy="5489448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1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1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The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odds of diagnosis </a:t>
                </a:r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late-stage breast cancer for a Non-Hispanic White 		      individuals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6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</m:fName>
                      <m:e>
                        <m:d>
                          <m:dPr>
                            <m:ctrlPr>
                              <a:rPr lang="en-US" sz="9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of late-stage 	       breast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 Non-Hispanic White individuals.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6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</m:fName>
                      <m:e>
                        <m:d>
                          <m:dPr>
                            <m:ctrlPr>
                              <a:rPr lang="en-US" sz="9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96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of late-stage 	       breast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lower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 Non-Hispanic White individuals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7CB25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	       For Non-Hispanic White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of late-stage breast 	      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than. Hispanic-Latinx individuals </a:t>
                </a:r>
                <a:r>
                  <a:rPr lang="en-US" sz="1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1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2039600" cy="5489448"/>
              </a:xfrm>
              <a:blipFill>
                <a:blip r:embed="rId3"/>
                <a:stretch>
                  <a:fillRect l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478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model!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05FE6-8DAB-2B46-4194-AE1A570DA1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0"/>
          <a:stretch/>
        </p:blipFill>
        <p:spPr>
          <a:xfrm>
            <a:off x="417040" y="888713"/>
            <a:ext cx="11357919" cy="1397287"/>
          </a:xfrm>
        </p:spPr>
      </p:pic>
    </p:spTree>
    <p:extLst>
      <p:ext uri="{BB962C8B-B14F-4D97-AF65-F5344CB8AC3E}">
        <p14:creationId xmlns:p14="http://schemas.microsoft.com/office/powerpoint/2010/main" val="276674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</p:spTree>
    <p:extLst>
      <p:ext uri="{BB962C8B-B14F-4D97-AF65-F5344CB8AC3E}">
        <p14:creationId xmlns:p14="http://schemas.microsoft.com/office/powerpoint/2010/main" val="3435910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model!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05FE6-8DAB-2B46-4194-AE1A570DA1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0" y="888713"/>
            <a:ext cx="11357919" cy="5740687"/>
          </a:xfrm>
        </p:spPr>
      </p:pic>
    </p:spTree>
    <p:extLst>
      <p:ext uri="{BB962C8B-B14F-4D97-AF65-F5344CB8AC3E}">
        <p14:creationId xmlns:p14="http://schemas.microsoft.com/office/powerpoint/2010/main" val="833256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21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coefficients to 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50DB-4A0F-6811-A959-B0942AED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50"/>
          <a:stretch/>
        </p:blipFill>
        <p:spPr>
          <a:xfrm>
            <a:off x="123986" y="1371601"/>
            <a:ext cx="1194402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2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coefficients to 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50DB-4A0F-6811-A959-B0942AEDC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371600"/>
            <a:ext cx="11944027" cy="46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54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561738"/>
                  </p:ext>
                </p:extLst>
              </p:nvPr>
            </p:nvGraphicFramePr>
            <p:xfrm>
              <a:off x="228638" y="998119"/>
              <a:ext cx="11734726" cy="5731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28722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561738"/>
                  </p:ext>
                </p:extLst>
              </p:nvPr>
            </p:nvGraphicFramePr>
            <p:xfrm>
              <a:off x="228638" y="998119"/>
              <a:ext cx="11734726" cy="5731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60256" r="-417877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62338" r="-417877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2872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98039" r="-41787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410811" r="-417877" b="-10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484615" r="-417877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32500-DF41-8CB2-FE86-2667BE2C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41032-8DC9-9DC1-37B4-8BF10A78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0"/>
            <a:ext cx="12115800" cy="4648199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2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for Logistic Regression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1380A-ED5D-CE58-959B-7113DEC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3F94-F41A-DEC5-4B94-9B0D907F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Same as linear regression model: we need to estimate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Maximum likelihood: </a:t>
                </a:r>
                <a:r>
                  <a:rPr lang="en-US" dirty="0"/>
                  <a:t>yields values for the unknown parameters that </a:t>
                </a:r>
                <a:r>
                  <a:rPr lang="en-US" i="1" dirty="0"/>
                  <a:t>maximize the probability of obtaining observed set of data</a:t>
                </a:r>
              </a:p>
              <a:p>
                <a:pPr lvl="1"/>
                <a:r>
                  <a:rPr lang="en-US" dirty="0"/>
                  <a:t>In linear regression, this leads to least squares estimation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Maximum likelihood estimators (MLE): </a:t>
                </a:r>
                <a:r>
                  <a:rPr lang="en-US" dirty="0"/>
                  <a:t>values of parameters that maximize likelihood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Likelihood function: </a:t>
                </a:r>
                <a:r>
                  <a:rPr lang="en-US" dirty="0"/>
                  <a:t>expresses the probability of the observed data as a function of the unknown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  <a:blipFill>
                <a:blip r:embed="rId3"/>
                <a:stretch>
                  <a:fillRect l="-1280" t="-2576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3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1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Maximum Likelihood Estimator (MLE)?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5D124-860C-319B-FFCF-75EBA631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5B648-B963-8BA7-E0FA-08930985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677400" cy="54132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the likelihood function across the sample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to log-likelihood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parameter values that maximize log-likelihood (MLEs)</a:t>
            </a:r>
          </a:p>
        </p:txBody>
      </p:sp>
    </p:spTree>
    <p:extLst>
      <p:ext uri="{BB962C8B-B14F-4D97-AF65-F5344CB8AC3E}">
        <p14:creationId xmlns:p14="http://schemas.microsoft.com/office/powerpoint/2010/main" val="2029039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15C4-C560-3348-72F8-34066A9A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0BEF-EA86-3A3D-872B-594702A8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</p:spPr>
            <p:txBody>
              <a:bodyPr>
                <a:normAutofit/>
              </a:bodyPr>
              <a:lstStyle/>
              <a:p>
                <a:pPr marL="228600" indent="-228600"/>
                <a:r>
                  <a:rPr lang="en-US" dirty="0"/>
                  <a:t>Within a dataset with n subjects,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contribution from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 to the likelihood function can be expressed as:</a:t>
                </a:r>
              </a:p>
              <a:p>
                <a:endParaRPr lang="en-US" sz="1000" dirty="0"/>
              </a:p>
              <a:p>
                <a:pPr marL="45720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  <a:blipFill>
                <a:blip r:embed="rId3"/>
                <a:stretch>
                  <a:fillRect l="-1349" t="-1874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0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DD5CF-3CAC-B6D7-874E-79D3D3DA8135}"/>
              </a:ext>
            </a:extLst>
          </p:cNvPr>
          <p:cNvSpPr/>
          <p:nvPr/>
        </p:nvSpPr>
        <p:spPr>
          <a:xfrm>
            <a:off x="0" y="2133600"/>
            <a:ext cx="12115800" cy="44196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8788" indent="-458788">
              <a:buFont typeface="+mj-lt"/>
              <a:buAutoNum type="arabicPeriod" startAt="2"/>
            </a:pPr>
            <a:r>
              <a:rPr lang="en-US" dirty="0"/>
              <a:t>Construct the likelihood function across the sample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15C4-C560-3348-72F8-34066A9A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0BEF-EA86-3A3D-872B-594702A8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there are n subjects in the data, and each subject is considered independent of each other, the likelihood function for the whole data can be expressed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  <a:blipFill>
                <a:blip r:embed="rId3"/>
                <a:stretch>
                  <a:fillRect l="-1531" t="-1874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3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5938" indent="-515938">
              <a:buFont typeface="+mj-lt"/>
              <a:buAutoNum type="arabicPeriod" startAt="3"/>
            </a:pPr>
            <a:r>
              <a:rPr lang="en-US" dirty="0"/>
              <a:t>Convert to log-likelihood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Mathematically, it is easier to work with the log likelihood                  function for maximization</a:t>
                </a:r>
              </a:p>
              <a:p>
                <a:endParaRPr lang="en-US" dirty="0"/>
              </a:p>
              <a:p>
                <a:r>
                  <a:rPr lang="en-US" dirty="0"/>
                  <a:t>The log likelihood function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⁡[1−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  <a:blipFill>
                <a:blip r:embed="rId3"/>
                <a:stretch>
                  <a:fillRect l="-1006" t="-1874" b="-18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99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5938" indent="-515938">
              <a:buFont typeface="+mj-lt"/>
              <a:buAutoNum type="arabicPeriod" startAt="4"/>
            </a:pPr>
            <a:r>
              <a:rPr lang="en-US" dirty="0"/>
              <a:t>Find MLEs that maximize log-likelihood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we differentiate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set the resulting expression to zero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Such equations are called likelihood equations.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Iterative algorithm, such as i</a:t>
                </a:r>
                <a:r>
                  <a:rPr lang="en-US" b="0" i="0" dirty="0">
                    <a:effectLst/>
                    <a:latin typeface="SF Pro Text"/>
                  </a:rPr>
                  <a:t>teratively reweighted least squares (IWLS) </a:t>
                </a:r>
                <a:r>
                  <a:rPr lang="en-US" dirty="0"/>
                  <a:t>algorithm, should be used to find the MLEs for logistic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76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do this in 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() function automatically does MLE for you</a:t>
            </a:r>
          </a:p>
          <a:p>
            <a:r>
              <a:rPr lang="en-US" dirty="0"/>
              <a:t>You can explore other algorithms (other than IWLS) to maximize the likelihood</a:t>
            </a:r>
          </a:p>
          <a:p>
            <a:r>
              <a:rPr lang="en-US" dirty="0"/>
              <a:t>Let’s take a peak in R</a:t>
            </a:r>
          </a:p>
        </p:txBody>
      </p:sp>
    </p:spTree>
    <p:extLst>
      <p:ext uri="{BB962C8B-B14F-4D97-AF65-F5344CB8AC3E}">
        <p14:creationId xmlns:p14="http://schemas.microsoft.com/office/powerpoint/2010/main" val="2013710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</p:spTree>
    <p:extLst>
      <p:ext uri="{BB962C8B-B14F-4D97-AF65-F5344CB8AC3E}">
        <p14:creationId xmlns:p14="http://schemas.microsoft.com/office/powerpoint/2010/main" val="3084602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0BC41-3719-5401-A59C-7286969AB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6980" r="21356"/>
          <a:stretch/>
        </p:blipFill>
        <p:spPr>
          <a:xfrm>
            <a:off x="8332694" y="-16199"/>
            <a:ext cx="3859306" cy="6379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CD11C-4C3F-2978-9D8E-B09064CEE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6980" r="21356"/>
          <a:stretch/>
        </p:blipFill>
        <p:spPr>
          <a:xfrm>
            <a:off x="8332694" y="0"/>
            <a:ext cx="3859306" cy="6379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Continue with simple logistic regression 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More on the coefficient estimate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Testing significance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Confidence interval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Predicted probability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https://forms.office.com/r/GLwsuqsnqt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race/ethnicity and/or age associated with an individual’s diagnosed stage of breast cancer?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now, consider each covariate separately</a:t>
            </a: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Population: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individuals who are assigned female at birth who have been diagnosed with breast cancer in the United States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from the Surveillance, Epidemiology, and End Results (SEER) Program (2014-2018)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6EFE-6B4A-9490-4370-B6057369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ADC6-9A60-5036-2B2F-EF7E9F69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87700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F75C-8514-4CEC-B81B-B6AD915453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B18BD1-BDEC-21AF-13B2-64371EBB105A}"/>
              </a:ext>
            </a:extLst>
          </p:cNvPr>
          <p:cNvGrpSpPr/>
          <p:nvPr/>
        </p:nvGrpSpPr>
        <p:grpSpPr>
          <a:xfrm>
            <a:off x="426275" y="990602"/>
            <a:ext cx="4572000" cy="3554767"/>
            <a:chOff x="426720" y="1251751"/>
            <a:chExt cx="4572000" cy="35547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0C8D7-72A1-ED72-49B1-8D87C74FFE57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05257D-1A70-814D-9EBC-FBB7A33B9319}"/>
                </a:ext>
              </a:extLst>
            </p:cNvPr>
            <p:cNvSpPr/>
            <p:nvPr/>
          </p:nvSpPr>
          <p:spPr>
            <a:xfrm>
              <a:off x="426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Early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7,152)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6DF29B-B6CA-2C1A-740A-A45A5793F699}"/>
                </a:ext>
              </a:extLst>
            </p:cNvPr>
            <p:cNvSpPr/>
            <p:nvPr/>
          </p:nvSpPr>
          <p:spPr>
            <a:xfrm>
              <a:off x="2712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Late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2,848)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33ACC9-F0EB-1C7A-9F81-B2CB475C3415}"/>
                </a:ext>
              </a:extLst>
            </p:cNvPr>
            <p:cNvSpPr/>
            <p:nvPr/>
          </p:nvSpPr>
          <p:spPr>
            <a:xfrm>
              <a:off x="548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localized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124EF3-8290-6BDF-EE12-86ED2D002B05}"/>
                </a:ext>
              </a:extLst>
            </p:cNvPr>
            <p:cNvSpPr/>
            <p:nvPr/>
          </p:nvSpPr>
          <p:spPr>
            <a:xfrm>
              <a:off x="2834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regional or distant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57CE40-D2E5-81BF-00E2-C569C6DF5A7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56972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FE89AA-0071-00A7-CD32-8F0F84C39F92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AAFEB-823A-E188-77F8-916AF9C6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A0C5-1932-92E8-F9D3-DAE9EC21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24097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F75C-8514-4CEC-B81B-B6AD915453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071C4-8E2D-B5F4-B9D7-7D6934D6154E}"/>
              </a:ext>
            </a:extLst>
          </p:cNvPr>
          <p:cNvGrpSpPr/>
          <p:nvPr/>
        </p:nvGrpSpPr>
        <p:grpSpPr>
          <a:xfrm>
            <a:off x="5585236" y="1450387"/>
            <a:ext cx="6225764" cy="4874213"/>
            <a:chOff x="5666021" y="1251751"/>
            <a:chExt cx="6225764" cy="48742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49049F-5D2E-5A0A-ABB9-542413C7C2E0}"/>
                </a:ext>
              </a:extLst>
            </p:cNvPr>
            <p:cNvSpPr/>
            <p:nvPr/>
          </p:nvSpPr>
          <p:spPr>
            <a:xfrm>
              <a:off x="5666021" y="1251751"/>
              <a:ext cx="6222952" cy="1020932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Race/Ethnicity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CA59F6-6528-1903-BEA0-67D32CFD96E3}"/>
                </a:ext>
              </a:extLst>
            </p:cNvPr>
            <p:cNvSpPr/>
            <p:nvPr/>
          </p:nvSpPr>
          <p:spPr>
            <a:xfrm>
              <a:off x="8777498" y="2272679"/>
              <a:ext cx="3108960" cy="1500331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American Indian/Alaska Native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23)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C0415-10F0-69C7-D640-EA3D98C9F6DB}"/>
                </a:ext>
              </a:extLst>
            </p:cNvPr>
            <p:cNvSpPr/>
            <p:nvPr/>
          </p:nvSpPr>
          <p:spPr>
            <a:xfrm>
              <a:off x="5666022" y="3779996"/>
              <a:ext cx="3111476" cy="1499616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Asian/Pacific Islander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790)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8D269-FA3F-271B-04E8-7A88316FB0AE}"/>
                </a:ext>
              </a:extLst>
            </p:cNvPr>
            <p:cNvSpPr/>
            <p:nvPr/>
          </p:nvSpPr>
          <p:spPr>
            <a:xfrm>
              <a:off x="8782825" y="3779996"/>
              <a:ext cx="3108960" cy="1499616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Black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1,040)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3A4F47-9805-49E6-D579-B24000213764}"/>
                </a:ext>
              </a:extLst>
            </p:cNvPr>
            <p:cNvSpPr/>
            <p:nvPr/>
          </p:nvSpPr>
          <p:spPr>
            <a:xfrm>
              <a:off x="5666021" y="5279612"/>
              <a:ext cx="6224137" cy="846353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White (N = 7,301)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B56404-3579-D0F1-CCFB-7B5376BD904C}"/>
                </a:ext>
              </a:extLst>
            </p:cNvPr>
            <p:cNvSpPr/>
            <p:nvPr/>
          </p:nvSpPr>
          <p:spPr>
            <a:xfrm>
              <a:off x="5666022" y="2272679"/>
              <a:ext cx="3111476" cy="1500331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Hispanic-Latinx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846)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0124AB-ECA6-80C4-AD0B-E4279B9F6FA4}"/>
              </a:ext>
            </a:extLst>
          </p:cNvPr>
          <p:cNvGrpSpPr/>
          <p:nvPr/>
        </p:nvGrpSpPr>
        <p:grpSpPr>
          <a:xfrm>
            <a:off x="426275" y="4948243"/>
            <a:ext cx="4572000" cy="1608648"/>
            <a:chOff x="5658818" y="1248702"/>
            <a:chExt cx="6182549" cy="16086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9294DE-F393-55DF-8649-3AC7595F1D75}"/>
                </a:ext>
              </a:extLst>
            </p:cNvPr>
            <p:cNvSpPr/>
            <p:nvPr/>
          </p:nvSpPr>
          <p:spPr>
            <a:xfrm>
              <a:off x="5658818" y="1248702"/>
              <a:ext cx="6182548" cy="58102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3F86D2-A122-74B7-46A3-3846B2D56D80}"/>
                </a:ext>
              </a:extLst>
            </p:cNvPr>
            <p:cNvSpPr/>
            <p:nvPr/>
          </p:nvSpPr>
          <p:spPr>
            <a:xfrm>
              <a:off x="5666022" y="1829729"/>
              <a:ext cx="6175345" cy="1027622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Continuous, 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range: 22-75 years old</a:t>
              </a:r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01EE0F-B2CB-8CD6-9D9B-50439E93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5C5AF2-5DCF-F171-F77B-D0FE37C9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890F8-CD70-85A6-CBCC-D4E6A3BE62DA}"/>
              </a:ext>
            </a:extLst>
          </p:cNvPr>
          <p:cNvGrpSpPr/>
          <p:nvPr/>
        </p:nvGrpSpPr>
        <p:grpSpPr>
          <a:xfrm>
            <a:off x="426275" y="990602"/>
            <a:ext cx="4572000" cy="3554767"/>
            <a:chOff x="426720" y="1251751"/>
            <a:chExt cx="4572000" cy="35547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26989-DBA6-1E3B-9B91-5A94C3B84C1E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393DA0-1577-AA75-C00C-265D5F8CCAEB}"/>
                </a:ext>
              </a:extLst>
            </p:cNvPr>
            <p:cNvSpPr/>
            <p:nvPr/>
          </p:nvSpPr>
          <p:spPr>
            <a:xfrm>
              <a:off x="426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Early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7,152)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35C-962A-BA6E-78FA-DA6074486D6A}"/>
                </a:ext>
              </a:extLst>
            </p:cNvPr>
            <p:cNvSpPr/>
            <p:nvPr/>
          </p:nvSpPr>
          <p:spPr>
            <a:xfrm>
              <a:off x="2712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Late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2,848)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6BAED6-54D7-FA8D-7040-B8402E7D57CB}"/>
                </a:ext>
              </a:extLst>
            </p:cNvPr>
            <p:cNvSpPr/>
            <p:nvPr/>
          </p:nvSpPr>
          <p:spPr>
            <a:xfrm>
              <a:off x="548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localized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DCA39C-24AB-A50E-7E41-9044AC5DB980}"/>
                </a:ext>
              </a:extLst>
            </p:cNvPr>
            <p:cNvSpPr/>
            <p:nvPr/>
          </p:nvSpPr>
          <p:spPr>
            <a:xfrm>
              <a:off x="2834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regional or distant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759242E-DC8A-C191-14CA-E9F46F82F44D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56972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E97435-D5AC-E960-328C-24AB9263A67B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820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Lecture 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Dependent vs. Independent Variable&amp;quot;&quot;/&gt;&lt;property id=&quot;20307&quot; value=&quot;262&quot;/&gt;&lt;/object&gt;&lt;object type=&quot;3&quot; unique_id=&quot;10006&quot;&gt;&lt;property id=&quot;20148&quot; value=&quot;5&quot;/&gt;&lt;property id=&quot;20300&quot; value=&quot;Slide 4 - &amp;quot;When to Use Logistic Regression?&amp;quot;&quot;/&gt;&lt;property id=&quot;20307&quot; value=&quot;257&quot;/&gt;&lt;/object&gt;&lt;object type=&quot;3&quot; unique_id=&quot;10008&quot;&gt;&lt;property id=&quot;20148&quot; value=&quot;5&quot;/&gt;&lt;property id=&quot;20300&quot; value=&quot;Slide 11 - &amp;quot;Consequences of Incorrectly using OLR for modeling categorical dependent variable&amp;quot;&quot;/&gt;&lt;property id=&quot;20307&quot; value=&quot;260&quot;/&gt;&lt;/object&gt;&lt;object type=&quot;3&quot; unique_id=&quot;10009&quot;&gt;&lt;property id=&quot;20148&quot; value=&quot;5&quot;/&gt;&lt;property id=&quot;20300&quot; value=&quot;Slide 12 - &amp;quot;Example --- CHD study (I)&amp;quot;&quot;/&gt;&lt;property id=&quot;20307&quot; value=&quot;263&quot;/&gt;&lt;/object&gt;&lt;object type=&quot;3&quot; unique_id=&quot;10010&quot;&gt;&lt;property id=&quot;20148&quot; value=&quot;5&quot;/&gt;&lt;property id=&quot;20300&quot; value=&quot;Slide 15 - &amp;quot;Example --- CHD Study (II)&amp;quot;&quot;/&gt;&lt;property id=&quot;20307&quot; value=&quot;264&quot;/&gt;&lt;/object&gt;&lt;object type=&quot;3&quot; unique_id=&quot;10011&quot;&gt;&lt;property id=&quot;20148&quot; value=&quot;5&quot;/&gt;&lt;property id=&quot;20300&quot; value=&quot;Slide 18 - &amp;quot;Logistic Regression (LR) Model (I)&amp;quot;&quot;/&gt;&lt;property id=&quot;20307&quot; value=&quot;265&quot;/&gt;&lt;/object&gt;&lt;object type=&quot;3&quot; unique_id=&quot;10012&quot;&gt;&lt;property id=&quot;20148&quot; value=&quot;5&quot;/&gt;&lt;property id=&quot;20300&quot; value=&quot;Slide 36 - &amp;quot;Confidence Interval Estimation for a Continuous Covariate (I)&amp;quot;&quot;/&gt;&lt;property id=&quot;20307&quot; value=&quot;261&quot;/&gt;&lt;/object&gt;&lt;object type=&quot;3&quot; unique_id=&quot;10013&quot;&gt;&lt;property id=&quot;20148&quot; value=&quot;5&quot;/&gt;&lt;property id=&quot;20300&quot; value=&quot;Slide 59 - &amp;quot;Reference&amp;quot;&quot;/&gt;&lt;property id=&quot;20307&quot; value=&quot;259&quot;/&gt;&lt;/object&gt;&lt;object type=&quot;3&quot; unique_id=&quot;10062&quot;&gt;&lt;property id=&quot;20148&quot; value=&quot;5&quot;/&gt;&lt;property id=&quot;20300&quot; value=&quot;Slide 19 - &amp;quot;Logistic Regression Model (II)&amp;quot;&quot;/&gt;&lt;property id=&quot;20307&quot; value=&quot;266&quot;/&gt;&lt;/object&gt;&lt;object type=&quot;3&quot; unique_id=&quot;10128&quot;&gt;&lt;property id=&quot;20148&quot; value=&quot;5&quot;/&gt;&lt;property id=&quot;20300&quot; value=&quot;Slide 20 - &amp;quot;Logistic Regression Model (III)&amp;quot;&quot;/&gt;&lt;property id=&quot;20307&quot; value=&quot;267&quot;/&gt;&lt;/object&gt;&lt;object type=&quot;3&quot; unique_id=&quot;10448&quot;&gt;&lt;property id=&quot;20148&quot; value=&quot;5&quot;/&gt;&lt;property id=&quot;20300&quot; value=&quot;Slide 21 - &amp;quot;Logistic Regression Model (IV)&amp;quot;&quot;/&gt;&lt;property id=&quot;20307&quot; value=&quot;270&quot;/&gt;&lt;/object&gt;&lt;object type=&quot;3&quot; unique_id=&quot;10534&quot;&gt;&lt;property id=&quot;20148&quot; value=&quot;5&quot;/&gt;&lt;property id=&quot;20300&quot; value=&quot;Slide 22 - &amp;quot;Logistic Regression Model (V)&amp;quot;&quot;/&gt;&lt;property id=&quot;20307&quot; value=&quot;271&quot;/&gt;&lt;/object&gt;&lt;object type=&quot;3&quot; unique_id=&quot;10661&quot;&gt;&lt;property id=&quot;20148&quot; value=&quot;5&quot;/&gt;&lt;property id=&quot;20300&quot; value=&quot;Slide 23 - &amp;quot;Logistic Regression Model (VI)&amp;quot;&quot;/&gt;&lt;property id=&quot;20307&quot; value=&quot;272&quot;/&gt;&lt;/object&gt;&lt;object type=&quot;3&quot; unique_id=&quot;10681&quot;&gt;&lt;property id=&quot;20148&quot; value=&quot;5&quot;/&gt;&lt;property id=&quot;20300&quot; value=&quot;Slide 28 - &amp;quot;Fitting a Simple Logistic Regression Model for a Continuous Covariate  (I)&amp;quot;&quot;/&gt;&lt;property id=&quot;20307&quot; value=&quot;273&quot;/&gt;&lt;/object&gt;&lt;object type=&quot;3&quot; unique_id=&quot;10682&quot;&gt;&lt;property id=&quot;20148&quot; value=&quot;5&quot;/&gt;&lt;property id=&quot;20300&quot; value=&quot;Slide 27&quot;/&gt;&lt;property id=&quot;20307&quot; value=&quot;279&quot;/&gt;&lt;/object&gt;&lt;object type=&quot;3&quot; unique_id=&quot;10683&quot;&gt;&lt;property id=&quot;20148&quot; value=&quot;5&quot;/&gt;&lt;property id=&quot;20300&quot; value=&quot;Slide 29 - &amp;quot;Fitting a Simple Logistic Regression Model for a Continuous Covariate (II)&amp;quot;&quot;/&gt;&lt;property id=&quot;20307&quot; value=&quot;274&quot;/&gt;&lt;/object&gt;&lt;object type=&quot;3&quot; unique_id=&quot;10684&quot;&gt;&lt;property id=&quot;20148&quot; value=&quot;5&quot;/&gt;&lt;property id=&quot;20300&quot; value=&quot;Slide 30 - &amp;quot;Fitting a Simple Logistic Regression Model for a Continuous Covariate (III)&amp;quot;&quot;/&gt;&lt;property id=&quot;20307&quot; value=&quot;275&quot;/&gt;&lt;/object&gt;&lt;object type=&quot;3&quot; unique_id=&quot;10685&quot;&gt;&lt;property id=&quot;20148&quot; value=&quot;5&quot;/&gt;&lt;property id=&quot;20300&quot; value=&quot;Slide 34 - &amp;quot;Fitting a Simple Logistic Regression Model for a Continuous Covariate (IV)&amp;quot;&quot;/&gt;&lt;property id=&quot;20307&quot; value=&quot;276&quot;/&gt;&lt;/object&gt;&lt;object type=&quot;3&quot; unique_id=&quot;10686&quot;&gt;&lt;property id=&quot;20148&quot; value=&quot;5&quot;/&gt;&lt;property id=&quot;20300&quot; value=&quot;Slide 35 - &amp;quot;Fitting a Simple Logistic Regression Model for a Continuous Covariate (V)&amp;quot;&quot;/&gt;&lt;property id=&quot;20307&quot; value=&quot;277&quot;/&gt;&lt;/object&gt;&lt;object type=&quot;3&quot; unique_id=&quot;10687&quot;&gt;&lt;property id=&quot;20148&quot; value=&quot;5&quot;/&gt;&lt;property id=&quot;20300&quot; value=&quot;Slide 44&quot;/&gt;&lt;property id=&quot;20307&quot; value=&quot;278&quot;/&gt;&lt;/object&gt;&lt;object type=&quot;3&quot; unique_id=&quot;10688&quot;&gt;&lt;property id=&quot;20148&quot; value=&quot;5&quot;/&gt;&lt;property id=&quot;20300&quot; value=&quot;Slide 45&quot;/&gt;&lt;property id=&quot;20307&quot; value=&quot;281&quot;/&gt;&lt;/object&gt;&lt;object type=&quot;3&quot; unique_id=&quot;10689&quot;&gt;&lt;property id=&quot;20148&quot; value=&quot;5&quot;/&gt;&lt;property id=&quot;20300&quot; value=&quot;Slide 46 - &amp;quot;Creating Design Variables&amp;quot;&quot;/&gt;&lt;property id=&quot;20307&quot; value=&quot;280&quot;/&gt;&lt;/object&gt;&lt;object type=&quot;3&quot; unique_id=&quot;10690&quot;&gt;&lt;property id=&quot;20148&quot; value=&quot;5&quot;/&gt;&lt;property id=&quot;20300&quot; value=&quot;Slide 47 - &amp;quot;Low Birth Weight Study Example&amp;quot;&quot;/&gt;&lt;property id=&quot;20307&quot; value=&quot;282&quot;/&gt;&lt;/object&gt;&lt;object type=&quot;3&quot; unique_id=&quot;10691&quot;&gt;&lt;property id=&quot;20148&quot; value=&quot;5&quot;/&gt;&lt;property id=&quot;20300&quot; value=&quot;Slide 48 - &amp;quot;Fitting a Multiple Logistic Regression Model for Lowbwt Study (I)&amp;quot;&quot;/&gt;&lt;property id=&quot;20307&quot; value=&quot;283&quot;/&gt;&lt;/object&gt;&lt;object type=&quot;3&quot; unique_id=&quot;10692&quot;&gt;&lt;property id=&quot;20148&quot; value=&quot;5&quot;/&gt;&lt;property id=&quot;20300&quot; value=&quot;Slide 49 - &amp;quot;Fitting a Multiple Logistic Regression Model for Lowbwt Study (II)&amp;quot;&quot;/&gt;&lt;property id=&quot;20307&quot; value=&quot;284&quot;/&gt;&lt;/object&gt;&lt;object type=&quot;3&quot; unique_id=&quot;10693&quot;&gt;&lt;property id=&quot;20148&quot; value=&quot;5&quot;/&gt;&lt;property id=&quot;20300&quot; value=&quot;Slide 50 - &amp;quot;Fitting a Multiple Logistic Regression Model for Lowbwt Study (III)&amp;quot;&quot;/&gt;&lt;property id=&quot;20307&quot; value=&quot;285&quot;/&gt;&lt;/object&gt;&lt;object type=&quot;3&quot; unique_id=&quot;10694&quot;&gt;&lt;property id=&quot;20148&quot; value=&quot;5&quot;/&gt;&lt;property id=&quot;20300&quot; value=&quot;Slide 51 - &amp;quot;Fitting a Multiple Logistic Regression Model for Lowbwt Study (IV)&amp;quot;&quot;/&gt;&lt;property id=&quot;20307&quot; value=&quot;286&quot;/&gt;&lt;/object&gt;&lt;object type=&quot;3&quot; unique_id=&quot;11017&quot;&gt;&lt;property id=&quot;20148&quot; value=&quot;5&quot;/&gt;&lt;property id=&quot;20300&quot; value=&quot;Slide 52 - &amp;quot;Fitting a Multiple Logistic Regression Model for Lowbwt Study (V)&amp;quot;&quot;/&gt;&lt;property id=&quot;20307&quot; value=&quot;287&quot;/&gt;&lt;/object&gt;&lt;object type=&quot;3&quot; unique_id=&quot;11183&quot;&gt;&lt;property id=&quot;20148&quot; value=&quot;5&quot;/&gt;&lt;property id=&quot;20300&quot; value=&quot;Slide 53 - &amp;quot;Fitting a Multiple Logistic Regression Model for Lowbwt Study (VI)&amp;quot;&quot;/&gt;&lt;property id=&quot;20307&quot; value=&quot;288&quot;/&gt;&lt;/object&gt;&lt;object type=&quot;3&quot; unique_id=&quot;11286&quot;&gt;&lt;property id=&quot;20148&quot; value=&quot;5&quot;/&gt;&lt;property id=&quot;20300&quot; value=&quot;Slide 54 - &amp;quot;Fitting a Multiple Logistic Regression Model for Lowbwt Study (VII)&amp;quot;&quot;/&gt;&lt;property id=&quot;20307&quot; value=&quot;289&quot;/&gt;&lt;/object&gt;&lt;object type=&quot;3&quot; unique_id=&quot;11742&quot;&gt;&lt;property id=&quot;20148&quot; value=&quot;5&quot;/&gt;&lt;property id=&quot;20300&quot; value=&quot;Slide 37 - &amp;quot;Interpretation of the Coefficient Estimates for a Continuous Independent Variable (I)&amp;quot;&quot;/&gt;&lt;property id=&quot;20307&quot; value=&quot;290&quot;/&gt;&lt;/object&gt;&lt;object type=&quot;3&quot; unique_id=&quot;11851&quot;&gt;&lt;property id=&quot;20148&quot; value=&quot;5&quot;/&gt;&lt;property id=&quot;20300&quot; value=&quot;Slide 40 - &amp;quot;Set Meaningful Scale for the Continuous Independent Variable &amp;quot;&quot;/&gt;&lt;property id=&quot;20307&quot; value=&quot;291&quot;/&gt;&lt;/object&gt;&lt;object type=&quot;3&quot; unique_id=&quot;11889&quot;&gt;&lt;property id=&quot;20148&quot; value=&quot;5&quot;/&gt;&lt;property id=&quot;20300&quot; value=&quot;Slide 38 - &amp;quot;Interpretation of the Coefficient Estimates for a Continuous Independent Variable (II)&amp;quot;&quot;/&gt;&lt;property id=&quot;20307&quot; value=&quot;292&quot;/&gt;&lt;/object&gt;&lt;object type=&quot;3&quot; unique_id=&quot;12802&quot;&gt;&lt;property id=&quot;20148&quot; value=&quot;5&quot;/&gt;&lt;property id=&quot;20300&quot; value=&quot;Slide 39 - &amp;quot;Interpretation of the Coefficient Estimates for a Continuous Independent Variable (III)&amp;quot;&quot;/&gt;&lt;property id=&quot;20307&quot; value=&quot;293&quot;/&gt;&lt;/object&gt;&lt;object type=&quot;3&quot; unique_id=&quot;13037&quot;&gt;&lt;property id=&quot;20148&quot; value=&quot;5&quot;/&gt;&lt;property id=&quot;20300&quot; value=&quot;Slide 55 - &amp;quot;Interpretation of the Coefficient Estimates for a Categorical Independent Variable (I)&amp;quot;&quot;/&gt;&lt;property id=&quot;20307&quot; value=&quot;294&quot;/&gt;&lt;/object&gt;&lt;object type=&quot;3&quot; unique_id=&quot;13318&quot;&gt;&lt;property id=&quot;20148&quot; value=&quot;5&quot;/&gt;&lt;property id=&quot;20300&quot; value=&quot;Slide 58&quot;/&gt;&lt;property id=&quot;20307&quot; value=&quot;295&quot;/&gt;&lt;/object&gt;&lt;object type=&quot;3&quot; unique_id=&quot;13483&quot;&gt;&lt;property id=&quot;20148&quot; value=&quot;5&quot;/&gt;&lt;property id=&quot;20300&quot; value=&quot;Slide 56 - &amp;quot;Interpretation of the Coefficient Estimates for a Categorical Independent Variable (II)&amp;quot;&quot;/&gt;&lt;property id=&quot;20307&quot; value=&quot;297&quot;/&gt;&lt;/object&gt;&lt;object type=&quot;3&quot; unique_id=&quot;13484&quot;&gt;&lt;property id=&quot;20148&quot; value=&quot;5&quot;/&gt;&lt;property id=&quot;20300&quot; value=&quot;Slide 57 - &amp;quot;Take Home Message&amp;quot;&quot;/&gt;&lt;property id=&quot;20307&quot; value=&quot;296&quot;/&gt;&lt;/object&gt;&lt;object type=&quot;3&quot; unique_id=&quot;13743&quot;&gt;&lt;property id=&quot;20148&quot; value=&quot;5&quot;/&gt;&lt;property id=&quot;20300&quot; value=&quot;Slide 41 - &amp;quot;Fitting a Simple Logistic Regression Model for a binary Covariate (I)&amp;quot;&quot;/&gt;&lt;property id=&quot;20307&quot; value=&quot;298&quot;/&gt;&lt;/object&gt;&lt;object type=&quot;3&quot; unique_id=&quot;14316&quot;&gt;&lt;property id=&quot;20148&quot; value=&quot;5&quot;/&gt;&lt;property id=&quot;20300&quot; value=&quot;Slide 42 - &amp;quot;Interpretation of the Coefficient Estimates for a binary Independent Variable(I)&amp;quot;&quot;/&gt;&lt;property id=&quot;20307&quot; value=&quot;299&quot;/&gt;&lt;/object&gt;&lt;object type=&quot;3&quot; unique_id=&quot;14632&quot;&gt;&lt;property id=&quot;20148&quot; value=&quot;5&quot;/&gt;&lt;property id=&quot;20300&quot; value=&quot;Slide 43 - &amp;quot;Interpretation of the Coefficient Estimates for a binary Independent Variable(II)&amp;quot;&quot;/&gt;&lt;property id=&quot;20307&quot; value=&quot;300&quot;/&gt;&lt;/object&gt;&lt;object type=&quot;3&quot; unique_id=&quot;14955&quot;&gt;&lt;property id=&quot;20148&quot; value=&quot;5&quot;/&gt;&lt;property id=&quot;20300&quot; value=&quot;Slide 2 - &amp;quot;Goals&amp;quot;&quot;/&gt;&lt;property id=&quot;20307&quot; value=&quot;301&quot;/&gt;&lt;/object&gt;&lt;object type=&quot;3&quot; unique_id=&quot;15191&quot;&gt;&lt;property id=&quot;20148&quot; value=&quot;5&quot;/&gt;&lt;property id=&quot;20300&quot; value=&quot;Slide 5 - &amp;quot;Why Not Ordinary Linear Regression When Dependent Variable is Categorical?&amp;quot;&quot;/&gt;&lt;property id=&quot;20307&quot; value=&quot;302&quot;/&gt;&lt;/object&gt;&lt;object type=&quot;3&quot; unique_id=&quot;15432&quot;&gt;&lt;property id=&quot;20148&quot; value=&quot;5&quot;/&gt;&lt;property id=&quot;20300&quot; value=&quot;Slide 6 - &amp;quot;Review of Ordinary Linear Regression (OLR) (I)&amp;quot;&quot;/&gt;&lt;property id=&quot;20307&quot; value=&quot;303&quot;/&gt;&lt;/object&gt;&lt;object type=&quot;3&quot; unique_id=&quot;15482&quot;&gt;&lt;property id=&quot;20148&quot; value=&quot;5&quot;/&gt;&lt;property id=&quot;20300&quot; value=&quot;Slide 7 - &amp;quot;Review of Ordinary Linear Regression (II)&amp;quot;&quot;/&gt;&lt;property id=&quot;20307&quot; value=&quot;304&quot;/&gt;&lt;/object&gt;&lt;object type=&quot;3&quot; unique_id=&quot;15483&quot;&gt;&lt;property id=&quot;20148&quot; value=&quot;5&quot;/&gt;&lt;property id=&quot;20300&quot; value=&quot;Slide 8 - &amp;quot;OLR Assumptions Violated When Dependent Variable is Categorical (I)  &amp;quot;&quot;/&gt;&lt;property id=&quot;20307&quot; value=&quot;305&quot;/&gt;&lt;/object&gt;&lt;object type=&quot;3&quot; unique_id=&quot;15484&quot;&gt;&lt;property id=&quot;20148&quot; value=&quot;5&quot;/&gt;&lt;property id=&quot;20300&quot; value=&quot;Slide 9 - &amp;quot;OLR Assumptions Violated When Dependent Variable is Categorical (II)&amp;quot;&quot;/&gt;&lt;property id=&quot;20307&quot; value=&quot;307&quot;/&gt;&lt;/object&gt;&lt;object type=&quot;3&quot; unique_id=&quot;15485&quot;&gt;&lt;property id=&quot;20148&quot; value=&quot;5&quot;/&gt;&lt;property id=&quot;20300&quot; value=&quot;Slide 10 - &amp;quot;OLR Assumptions Violated When Dependent Variable is Categorical (III)&amp;quot;&quot;/&gt;&lt;property id=&quot;20307&quot; value=&quot;306&quot;/&gt;&lt;/object&gt;&lt;object type=&quot;3&quot; unique_id=&quot;15486&quot;&gt;&lt;property id=&quot;20148&quot; value=&quot;5&quot;/&gt;&lt;property id=&quot;20300&quot; value=&quot;Slide 13 - &amp;quot;Example --- CHD study (I)&amp;quot;&quot;/&gt;&lt;property id=&quot;20307&quot; value=&quot;308&quot;/&gt;&lt;/object&gt;&lt;object type=&quot;3&quot; unique_id=&quot;15487&quot;&gt;&lt;property id=&quot;20148&quot; value=&quot;5&quot;/&gt;&lt;property id=&quot;20300&quot; value=&quot;Slide 14&quot;/&gt;&lt;property id=&quot;20307&quot; value=&quot;309&quot;/&gt;&lt;/object&gt;&lt;object type=&quot;3&quot; unique_id=&quot;15488&quot;&gt;&lt;property id=&quot;20148&quot; value=&quot;5&quot;/&gt;&lt;property id=&quot;20300&quot; value=&quot;Slide 16&quot;/&gt;&lt;property id=&quot;20307&quot; value=&quot;310&quot;/&gt;&lt;/object&gt;&lt;object type=&quot;3&quot; unique_id=&quot;15489&quot;&gt;&lt;property id=&quot;20148&quot; value=&quot;5&quot;/&gt;&lt;property id=&quot;20300&quot; value=&quot;Slide 17 - &amp;quot;Example --- CHD Study (III)&amp;#x0D;&amp;#x0A;Statistical Modeling&amp;quot;&quot;/&gt;&lt;property id=&quot;20307&quot; value=&quot;311&quot;/&gt;&lt;/object&gt;&lt;object type=&quot;3&quot; unique_id=&quot;15490&quot;&gt;&lt;property id=&quot;20148&quot; value=&quot;5&quot;/&gt;&lt;property id=&quot;20300&quot; value=&quot;Slide 24 - &amp;quot;Advantages of Logistic Regression Model over Other Alternative Models for Categorical Dependent Variable&amp;quot;&quot;/&gt;&lt;property id=&quot;20307&quot; value=&quot;312&quot;/&gt;&lt;/object&gt;&lt;object type=&quot;3&quot; unique_id=&quot;15491&quot;&gt;&lt;property id=&quot;20148&quot; value=&quot;5&quot;/&gt;&lt;property id=&quot;20300&quot; value=&quot;Slide 25 - &amp;quot;Coefficient Interpretation (I)&amp;quot;&quot;/&gt;&lt;property id=&quot;20307&quot; value=&quot;313&quot;/&gt;&lt;/object&gt;&lt;object type=&quot;3&quot; unique_id=&quot;15492&quot;&gt;&lt;property id=&quot;20148&quot; value=&quot;5&quot;/&gt;&lt;property id=&quot;20300&quot; value=&quot;Slide 26 - &amp;quot;Coefficient Interpretation (II)&amp;quot;&quot;/&gt;&lt;property id=&quot;20307&quot; value=&quot;314&quot;/&gt;&lt;/object&gt;&lt;object type=&quot;3&quot; unique_id=&quot;15493&quot;&gt;&lt;property id=&quot;20148&quot; value=&quot;5&quot;/&gt;&lt;property id=&quot;20300&quot; value=&quot;Slide 31 - &amp;quot;Interpreting the Logit Coefficient Using Odds Ratio for Continuous Independent Variable&amp;quot;&quot;/&gt;&lt;property id=&quot;20307&quot; value=&quot;316&quot;/&gt;&lt;/object&gt;&lt;object type=&quot;3&quot; unique_id=&quot;15494&quot;&gt;&lt;property id=&quot;20148&quot; value=&quot;5&quot;/&gt;&lt;property id=&quot;20300&quot; value=&quot;Slide 33&quot;/&gt;&lt;property id=&quot;20307&quot; value=&quot;315&quot;/&gt;&lt;/object&gt;&lt;object type=&quot;3&quot; unique_id=&quot;15739&quot;&gt;&lt;property id=&quot;20148&quot; value=&quot;5&quot;/&gt;&lt;property id=&quot;20300&quot; value=&quot;Slide 32 - &amp;quot;Be Careful in Interpretation if Odds Ratio is Close to 0 or 1&amp;quot;&quot;/&gt;&lt;property id=&quot;20307&quot; value=&quot;31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STA513-613_slides">
  <a:themeElements>
    <a:clrScheme name="Custom 4">
      <a:dk1>
        <a:srgbClr val="000000"/>
      </a:dk1>
      <a:lt1>
        <a:srgbClr val="FFFFFF"/>
      </a:lt1>
      <a:dk2>
        <a:srgbClr val="C2342F"/>
      </a:dk2>
      <a:lt2>
        <a:srgbClr val="E7E6E6"/>
      </a:lt2>
      <a:accent1>
        <a:srgbClr val="4472C4"/>
      </a:accent1>
      <a:accent2>
        <a:srgbClr val="ED7D31"/>
      </a:accent2>
      <a:accent3>
        <a:srgbClr val="D6285E"/>
      </a:accent3>
      <a:accent4>
        <a:srgbClr val="F6C34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18525</TotalTime>
  <Words>4676</Words>
  <Application>Microsoft Macintosh PowerPoint</Application>
  <PresentationFormat>Widescreen</PresentationFormat>
  <Paragraphs>924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Lato</vt:lpstr>
      <vt:lpstr>SF Pro Text</vt:lpstr>
      <vt:lpstr>BSTA513-613_slides</vt:lpstr>
      <vt:lpstr>Questions from last class</vt:lpstr>
      <vt:lpstr>Mistake in last class!!</vt:lpstr>
      <vt:lpstr>Announcements</vt:lpstr>
      <vt:lpstr>Class 5: Simple Logistic Regression</vt:lpstr>
      <vt:lpstr>Class 5 Learning Objectives</vt:lpstr>
      <vt:lpstr>Class 5 Learning Objectives</vt:lpstr>
      <vt:lpstr>Example: Health disparities in breast cancer diagnosis (I)</vt:lpstr>
      <vt:lpstr>Example: Health disparities in breast cancer diagnosis (II)</vt:lpstr>
      <vt:lpstr>Example: Health disparities in breast cancer diagnosis (II)</vt:lpstr>
      <vt:lpstr>Poll Everywhere Question 1</vt:lpstr>
      <vt:lpstr>How do we determine differences in diagnosis? (I)</vt:lpstr>
      <vt:lpstr>How do we determine differences in diagnosis? (II)</vt:lpstr>
      <vt:lpstr>How do we determine differences in diagnosis? (II)</vt:lpstr>
      <vt:lpstr>Class 5 Learning Objectives</vt:lpstr>
      <vt:lpstr>Example: Data at the individual level</vt:lpstr>
      <vt:lpstr>Reference for individual overview</vt:lpstr>
      <vt:lpstr>Building towards simple logistic regression</vt:lpstr>
      <vt:lpstr>Simple Logistic Regression Model: Components</vt:lpstr>
      <vt:lpstr>Can we apply OLR to our binary outcome?</vt:lpstr>
      <vt:lpstr>Review of Ordinary Linear Regression (OLR) (I)</vt:lpstr>
      <vt:lpstr>Review of Ordinary Linear Regression (II)</vt:lpstr>
      <vt:lpstr>Violated: Linearity</vt:lpstr>
      <vt:lpstr>Violated: Normality</vt:lpstr>
      <vt:lpstr>Violated: Homoscedasticity</vt:lpstr>
      <vt:lpstr>What happens if we use OLR for categorical responses?</vt:lpstr>
      <vt:lpstr>Simple Logistic Regression Model: Components</vt:lpstr>
      <vt:lpstr>Poll Everywhere Question 2</vt:lpstr>
      <vt:lpstr>How do we fix these violations?</vt:lpstr>
      <vt:lpstr>How do we transform our outcome?</vt:lpstr>
      <vt:lpstr>Simple Logistic Regression Model</vt:lpstr>
      <vt:lpstr>Simple Logistic Regression Model</vt:lpstr>
      <vt:lpstr>Class 5 Learning Objectives</vt:lpstr>
      <vt:lpstr>Generalized Linear Models (GLM) (I)</vt:lpstr>
      <vt:lpstr>Poll Everywhere Question 3</vt:lpstr>
      <vt:lpstr>Generalized Linear Models (GLM) (II)</vt:lpstr>
      <vt:lpstr>Random Component</vt:lpstr>
      <vt:lpstr>Systematic Component</vt:lpstr>
      <vt:lpstr>Link Function</vt:lpstr>
      <vt:lpstr>Link Function: Common types</vt:lpstr>
      <vt:lpstr>Simple Logistic Regression Model</vt:lpstr>
      <vt:lpstr>Class 5 Learning Objectives</vt:lpstr>
      <vt:lpstr>Simple Logistic Regression Model: Breast cancer</vt:lpstr>
      <vt:lpstr>How do we interpret the coefficients?</vt:lpstr>
      <vt:lpstr>How do we interpret the coefficients?</vt:lpstr>
      <vt:lpstr>How do we compare one group to another? (I) </vt:lpstr>
      <vt:lpstr>How do we compare one group to another? (II) </vt:lpstr>
      <vt:lpstr>What does "logit" (π_i (x_i))/"logit" (π_i )/"logit" (p_i ) mean? </vt:lpstr>
      <vt:lpstr>How do we interpret the coefficients?</vt:lpstr>
      <vt:lpstr>Let’s run the model!</vt:lpstr>
      <vt:lpstr>Let’s run the model!</vt:lpstr>
      <vt:lpstr>Poll Everywhere Question 4</vt:lpstr>
      <vt:lpstr>Transform the coefficients to ORs</vt:lpstr>
      <vt:lpstr>Transform the coefficients to ORs</vt:lpstr>
      <vt:lpstr>Interpretation of odds ratios (categorical covariate)</vt:lpstr>
      <vt:lpstr>Class 5 Learning Objectives</vt:lpstr>
      <vt:lpstr>Estimation for Logistic Regression Model </vt:lpstr>
      <vt:lpstr>Poll Everywhere Question 5</vt:lpstr>
      <vt:lpstr>How to find Maximum Likelihood Estimator (MLE)?</vt:lpstr>
      <vt:lpstr>Construct a likelihood function for an individual</vt:lpstr>
      <vt:lpstr>Construct the likelihood function across the sample</vt:lpstr>
      <vt:lpstr>Convert to log-likelihood</vt:lpstr>
      <vt:lpstr>Find MLEs that maximize log-likelihood</vt:lpstr>
      <vt:lpstr>How do we do this in R?</vt:lpstr>
      <vt:lpstr>Class 5 Learning Objectives</vt:lpstr>
      <vt:lpstr>Wrap-up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Yiyi Chen</dc:creator>
  <cp:lastModifiedBy>Nicky Wakim</cp:lastModifiedBy>
  <cp:revision>308</cp:revision>
  <dcterms:created xsi:type="dcterms:W3CDTF">2011-11-09T18:46:49Z</dcterms:created>
  <dcterms:modified xsi:type="dcterms:W3CDTF">2024-04-15T18:08:54Z</dcterms:modified>
</cp:coreProperties>
</file>